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57" r:id="rId4"/>
    <p:sldId id="258" r:id="rId6"/>
    <p:sldId id="259" r:id="rId7"/>
    <p:sldId id="260" r:id="rId8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pple" initials="a" lastIdx="2" clrIdx="0"/>
  <p:cmAuthor id="2" name="作者" initials="A" lastIdx="0" clrIdx="1"/>
  <p:cmAuthor id="1483810881" name="WPS_1679281038" initials="W" lastIdx="1" clrIdx="2"/>
  <p:cmAuthor id="905621761" name="任孟利" initials="任" lastIdx="1" clrIdx="3"/>
  <p:cmAuthor id="0" name="张舵" initials="H" lastIdx="3" clrIdx="0"/>
  <p:cmAuthor id="3" name="Chenhao (Ardbeg)" initials="C(" lastIdx="1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68.xml"/><Relationship Id="rId12" Type="http://schemas.openxmlformats.org/officeDocument/2006/relationships/commentAuthors" Target="commentAuthors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65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7b0a2020202022776f7264617274223a2022220a7d0a"/>
          <p:cNvSpPr/>
          <p:nvPr/>
        </p:nvSpPr>
        <p:spPr>
          <a:xfrm>
            <a:off x="840105" y="1195705"/>
            <a:ext cx="10203815" cy="163004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  <a:scene3d>
              <a:camera prst="obliqueBottomRight">
                <a:rot lat="0" lon="0" rev="0"/>
              </a:camera>
              <a:lightRig rig="threePt" dir="t"/>
            </a:scene3d>
          </a:bodyPr>
          <a:p>
            <a:pPr algn="ctr"/>
            <a:r>
              <a:rPr lang="zh-CN" altLang="en-US" sz="10000" b="1">
                <a:ln w="53975">
                  <a:solidFill>
                    <a:schemeClr val="bg1"/>
                  </a:solidFill>
                </a:ln>
                <a:gradFill>
                  <a:gsLst>
                    <a:gs pos="0">
                      <a:srgbClr val="599CFF"/>
                    </a:gs>
                    <a:gs pos="69000">
                      <a:srgbClr val="235CFF"/>
                    </a:gs>
                  </a:gsLst>
                </a:gradFill>
                <a:effectLst>
                  <a:outerShdw dist="76200" dir="5400000" algn="t" rotWithShape="0">
                    <a:srgbClr val="C3CFFF"/>
                  </a:outerShdw>
                </a:effectLst>
                <a:latin typeface="汉仪锐智简" panose="00020600040101010101" charset="-122"/>
                <a:ea typeface="汉仪锐智简" panose="00020600040101010101" charset="-122"/>
              </a:rPr>
              <a:t>潮汐车道门架</a:t>
            </a:r>
            <a:endParaRPr lang="zh-CN" altLang="en-US" sz="10000" b="1">
              <a:ln w="53975">
                <a:solidFill>
                  <a:schemeClr val="bg1"/>
                </a:solidFill>
              </a:ln>
              <a:gradFill>
                <a:gsLst>
                  <a:gs pos="0">
                    <a:srgbClr val="599CFF"/>
                  </a:gs>
                  <a:gs pos="69000">
                    <a:srgbClr val="235CFF"/>
                  </a:gs>
                </a:gsLst>
              </a:gradFill>
              <a:effectLst>
                <a:outerShdw dist="76200" dir="5400000" algn="t" rotWithShape="0">
                  <a:srgbClr val="C3CFFF"/>
                </a:outerShdw>
              </a:effectLst>
              <a:latin typeface="汉仪锐智简" panose="00020600040101010101" charset="-122"/>
              <a:ea typeface="汉仪锐智简" panose="0002060004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8" name="矩形 17"/>
          <p:cNvSpPr/>
          <p:nvPr/>
        </p:nvSpPr>
        <p:spPr>
          <a:xfrm flipV="1">
            <a:off x="269240" y="6687820"/>
            <a:ext cx="11563350" cy="36000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5" name="文本框 134"/>
          <p:cNvSpPr txBox="1"/>
          <p:nvPr/>
        </p:nvSpPr>
        <p:spPr>
          <a:xfrm>
            <a:off x="10403840" y="5979160"/>
            <a:ext cx="14420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门架大样图</a:t>
            </a:r>
            <a:endParaRPr lang="zh-CN" altLang="en-US"/>
          </a:p>
        </p:txBody>
      </p:sp>
      <p:grpSp>
        <p:nvGrpSpPr>
          <p:cNvPr id="300" name="组合 299"/>
          <p:cNvGrpSpPr/>
          <p:nvPr/>
        </p:nvGrpSpPr>
        <p:grpSpPr>
          <a:xfrm>
            <a:off x="10056495" y="2044700"/>
            <a:ext cx="1362075" cy="3141980"/>
            <a:chOff x="15601" y="2088"/>
            <a:chExt cx="2145" cy="4948"/>
          </a:xfrm>
        </p:grpSpPr>
        <p:grpSp>
          <p:nvGrpSpPr>
            <p:cNvPr id="1110" name="组合 1109"/>
            <p:cNvGrpSpPr/>
            <p:nvPr/>
          </p:nvGrpSpPr>
          <p:grpSpPr>
            <a:xfrm>
              <a:off x="15601" y="2088"/>
              <a:ext cx="2145" cy="4948"/>
              <a:chOff x="15775" y="430"/>
              <a:chExt cx="2145" cy="4948"/>
            </a:xfrm>
          </p:grpSpPr>
          <p:grpSp>
            <p:nvGrpSpPr>
              <p:cNvPr id="561" name="组合 560"/>
              <p:cNvGrpSpPr/>
              <p:nvPr/>
            </p:nvGrpSpPr>
            <p:grpSpPr>
              <a:xfrm>
                <a:off x="16343" y="430"/>
                <a:ext cx="1577" cy="4948"/>
                <a:chOff x="16343" y="430"/>
                <a:chExt cx="1577" cy="4948"/>
              </a:xfrm>
            </p:grpSpPr>
            <p:sp>
              <p:nvSpPr>
                <p:cNvPr id="116" name="矩形 115"/>
                <p:cNvSpPr/>
                <p:nvPr/>
              </p:nvSpPr>
              <p:spPr>
                <a:xfrm flipH="1">
                  <a:off x="16480" y="1719"/>
                  <a:ext cx="170" cy="3287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17" name="矩形 116"/>
                <p:cNvSpPr/>
                <p:nvPr/>
              </p:nvSpPr>
              <p:spPr>
                <a:xfrm flipH="1">
                  <a:off x="17293" y="1687"/>
                  <a:ext cx="170" cy="3313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18" name="矩形 117"/>
                <p:cNvSpPr/>
                <p:nvPr/>
              </p:nvSpPr>
              <p:spPr>
                <a:xfrm flipV="1">
                  <a:off x="16620" y="1510"/>
                  <a:ext cx="680" cy="17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19" name="矩形 118"/>
                <p:cNvSpPr/>
                <p:nvPr/>
              </p:nvSpPr>
              <p:spPr>
                <a:xfrm flipH="1">
                  <a:off x="16480" y="822"/>
                  <a:ext cx="139" cy="85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20" name="矩形 119"/>
                <p:cNvSpPr/>
                <p:nvPr/>
              </p:nvSpPr>
              <p:spPr>
                <a:xfrm flipH="1">
                  <a:off x="17298" y="827"/>
                  <a:ext cx="139" cy="85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21" name="矩形 120"/>
                <p:cNvSpPr/>
                <p:nvPr/>
              </p:nvSpPr>
              <p:spPr>
                <a:xfrm flipV="1">
                  <a:off x="16620" y="921"/>
                  <a:ext cx="679" cy="17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26" name="矩形 125"/>
                <p:cNvSpPr/>
                <p:nvPr/>
              </p:nvSpPr>
              <p:spPr>
                <a:xfrm flipV="1">
                  <a:off x="16646" y="3674"/>
                  <a:ext cx="643" cy="17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27" name="矩形 126"/>
                <p:cNvSpPr/>
                <p:nvPr/>
              </p:nvSpPr>
              <p:spPr>
                <a:xfrm flipV="1">
                  <a:off x="16646" y="2768"/>
                  <a:ext cx="642" cy="17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33" name="椭圆 132"/>
                <p:cNvSpPr>
                  <a:spLocks noChangeAspect="1"/>
                </p:cNvSpPr>
                <p:nvPr/>
              </p:nvSpPr>
              <p:spPr>
                <a:xfrm>
                  <a:off x="16343" y="430"/>
                  <a:ext cx="397" cy="39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34" name="椭圆 133"/>
                <p:cNvSpPr>
                  <a:spLocks noChangeAspect="1"/>
                </p:cNvSpPr>
                <p:nvPr/>
              </p:nvSpPr>
              <p:spPr>
                <a:xfrm>
                  <a:off x="17169" y="440"/>
                  <a:ext cx="397" cy="39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38" name="文本框 137"/>
                <p:cNvSpPr txBox="1"/>
                <p:nvPr/>
              </p:nvSpPr>
              <p:spPr>
                <a:xfrm>
                  <a:off x="16563" y="5159"/>
                  <a:ext cx="1357" cy="2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zh-CN" altLang="en-US" sz="700"/>
                    <a:t>侧立面</a:t>
                  </a:r>
                  <a:endParaRPr lang="zh-CN" altLang="en-US" sz="700"/>
                </a:p>
              </p:txBody>
            </p:sp>
            <p:cxnSp>
              <p:nvCxnSpPr>
                <p:cNvPr id="33" name="直接连接符 32"/>
                <p:cNvCxnSpPr/>
                <p:nvPr/>
              </p:nvCxnSpPr>
              <p:spPr>
                <a:xfrm>
                  <a:off x="17731" y="783"/>
                  <a:ext cx="0" cy="4285"/>
                </a:xfrm>
                <a:prstGeom prst="lin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sp>
              <p:nvSpPr>
                <p:cNvPr id="43" name="文本框 42"/>
                <p:cNvSpPr txBox="1"/>
                <p:nvPr/>
              </p:nvSpPr>
              <p:spPr>
                <a:xfrm rot="16200000">
                  <a:off x="17087" y="3150"/>
                  <a:ext cx="1179" cy="3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600"/>
                    <a:t>6000</a:t>
                  </a:r>
                  <a:r>
                    <a:rPr lang="en-US" altLang="zh-CN" sz="900">
                      <a:latin typeface="宋体" panose="02010600030101010101" pitchFamily="2" charset="-122"/>
                      <a:ea typeface="宋体" panose="02010600030101010101" pitchFamily="2" charset="-122"/>
                    </a:rPr>
                    <a:t>㎜</a:t>
                  </a:r>
                  <a:endParaRPr lang="en-US" altLang="zh-CN" sz="900">
                    <a:latin typeface="宋体" panose="02010600030101010101" pitchFamily="2" charset="-122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39" name="矩形 238"/>
                <p:cNvSpPr/>
                <p:nvPr/>
              </p:nvSpPr>
              <p:spPr>
                <a:xfrm rot="10800000" flipH="1">
                  <a:off x="16441" y="1653"/>
                  <a:ext cx="1077" cy="27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40" name="直角三角形 239"/>
                <p:cNvSpPr/>
                <p:nvPr/>
              </p:nvSpPr>
              <p:spPr>
                <a:xfrm>
                  <a:off x="16646" y="1546"/>
                  <a:ext cx="37" cy="113"/>
                </a:xfrm>
                <a:prstGeom prst="rt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41" name="直角三角形 240"/>
                <p:cNvSpPr/>
                <p:nvPr/>
              </p:nvSpPr>
              <p:spPr>
                <a:xfrm rot="5400000" flipH="1" flipV="1">
                  <a:off x="16407" y="1586"/>
                  <a:ext cx="113" cy="33"/>
                </a:xfrm>
                <a:prstGeom prst="rt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42" name="矩形 241"/>
                <p:cNvSpPr/>
                <p:nvPr/>
              </p:nvSpPr>
              <p:spPr>
                <a:xfrm rot="5400000">
                  <a:off x="16538" y="1585"/>
                  <a:ext cx="113" cy="2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43" name="矩形 242"/>
                <p:cNvSpPr/>
                <p:nvPr/>
              </p:nvSpPr>
              <p:spPr>
                <a:xfrm rot="5400000">
                  <a:off x="16470" y="1585"/>
                  <a:ext cx="113" cy="2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46" name="直角三角形 245"/>
                <p:cNvSpPr/>
                <p:nvPr/>
              </p:nvSpPr>
              <p:spPr>
                <a:xfrm>
                  <a:off x="17450" y="1546"/>
                  <a:ext cx="37" cy="113"/>
                </a:xfrm>
                <a:prstGeom prst="rt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47" name="直角三角形 246"/>
                <p:cNvSpPr/>
                <p:nvPr/>
              </p:nvSpPr>
              <p:spPr>
                <a:xfrm rot="5400000" flipH="1" flipV="1">
                  <a:off x="17225" y="1586"/>
                  <a:ext cx="113" cy="33"/>
                </a:xfrm>
                <a:prstGeom prst="rt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48" name="矩形 247"/>
                <p:cNvSpPr/>
                <p:nvPr/>
              </p:nvSpPr>
              <p:spPr>
                <a:xfrm rot="5400000">
                  <a:off x="17357" y="1585"/>
                  <a:ext cx="113" cy="2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49" name="矩形 248"/>
                <p:cNvSpPr/>
                <p:nvPr/>
              </p:nvSpPr>
              <p:spPr>
                <a:xfrm rot="5400000">
                  <a:off x="17289" y="1585"/>
                  <a:ext cx="113" cy="2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51" name="矩形 250"/>
                <p:cNvSpPr/>
                <p:nvPr/>
              </p:nvSpPr>
              <p:spPr>
                <a:xfrm flipH="1">
                  <a:off x="16441" y="1686"/>
                  <a:ext cx="1077" cy="27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52" name="直角三角形 251"/>
                <p:cNvSpPr/>
                <p:nvPr/>
              </p:nvSpPr>
              <p:spPr>
                <a:xfrm rot="10800000">
                  <a:off x="16443" y="1713"/>
                  <a:ext cx="37" cy="113"/>
                </a:xfrm>
                <a:prstGeom prst="rt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53" name="直角三角形 252"/>
                <p:cNvSpPr/>
                <p:nvPr/>
              </p:nvSpPr>
              <p:spPr>
                <a:xfrm rot="16200000" flipH="1" flipV="1">
                  <a:off x="16610" y="1747"/>
                  <a:ext cx="113" cy="33"/>
                </a:xfrm>
                <a:prstGeom prst="rt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54" name="矩形 253"/>
                <p:cNvSpPr/>
                <p:nvPr/>
              </p:nvSpPr>
              <p:spPr>
                <a:xfrm rot="16200000">
                  <a:off x="16470" y="1758"/>
                  <a:ext cx="113" cy="2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55" name="矩形 254"/>
                <p:cNvSpPr/>
                <p:nvPr/>
              </p:nvSpPr>
              <p:spPr>
                <a:xfrm rot="16200000">
                  <a:off x="16538" y="1758"/>
                  <a:ext cx="113" cy="2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58" name="直角三角形 257"/>
                <p:cNvSpPr/>
                <p:nvPr/>
              </p:nvSpPr>
              <p:spPr>
                <a:xfrm rot="10800000">
                  <a:off x="17256" y="1707"/>
                  <a:ext cx="37" cy="113"/>
                </a:xfrm>
                <a:prstGeom prst="rt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59" name="直角三角形 258"/>
                <p:cNvSpPr/>
                <p:nvPr/>
              </p:nvSpPr>
              <p:spPr>
                <a:xfrm rot="16200000" flipH="1" flipV="1">
                  <a:off x="17423" y="1753"/>
                  <a:ext cx="113" cy="33"/>
                </a:xfrm>
                <a:prstGeom prst="rt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60" name="矩形 259"/>
                <p:cNvSpPr/>
                <p:nvPr/>
              </p:nvSpPr>
              <p:spPr>
                <a:xfrm rot="16200000">
                  <a:off x="17289" y="1758"/>
                  <a:ext cx="113" cy="2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61" name="矩形 260"/>
                <p:cNvSpPr/>
                <p:nvPr/>
              </p:nvSpPr>
              <p:spPr>
                <a:xfrm rot="16200000">
                  <a:off x="17357" y="1758"/>
                  <a:ext cx="113" cy="2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63" name="矩形 262"/>
                <p:cNvSpPr/>
                <p:nvPr/>
              </p:nvSpPr>
              <p:spPr>
                <a:xfrm rot="10800000" flipH="1">
                  <a:off x="16375" y="5000"/>
                  <a:ext cx="1191" cy="27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64" name="矩形 263"/>
                <p:cNvSpPr/>
                <p:nvPr/>
              </p:nvSpPr>
              <p:spPr>
                <a:xfrm rot="16200000">
                  <a:off x="16470" y="4938"/>
                  <a:ext cx="113" cy="2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65" name="矩形 264"/>
                <p:cNvSpPr/>
                <p:nvPr/>
              </p:nvSpPr>
              <p:spPr>
                <a:xfrm rot="16200000">
                  <a:off x="16544" y="4938"/>
                  <a:ext cx="113" cy="2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66" name="矩形 265"/>
                <p:cNvSpPr/>
                <p:nvPr/>
              </p:nvSpPr>
              <p:spPr>
                <a:xfrm rot="16200000">
                  <a:off x="17289" y="4932"/>
                  <a:ext cx="113" cy="2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67" name="矩形 266"/>
                <p:cNvSpPr/>
                <p:nvPr/>
              </p:nvSpPr>
              <p:spPr>
                <a:xfrm rot="16200000">
                  <a:off x="17357" y="4932"/>
                  <a:ext cx="113" cy="2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68" name="直角三角形 267"/>
                <p:cNvSpPr/>
                <p:nvPr/>
              </p:nvSpPr>
              <p:spPr>
                <a:xfrm rot="5400000" flipH="1" flipV="1">
                  <a:off x="16401" y="4933"/>
                  <a:ext cx="113" cy="33"/>
                </a:xfrm>
                <a:prstGeom prst="rt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69" name="直角三角形 268"/>
                <p:cNvSpPr/>
                <p:nvPr/>
              </p:nvSpPr>
              <p:spPr>
                <a:xfrm rot="5400000" flipH="1" flipV="1">
                  <a:off x="17220" y="4927"/>
                  <a:ext cx="113" cy="33"/>
                </a:xfrm>
                <a:prstGeom prst="rt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70" name="直角三角形 269"/>
                <p:cNvSpPr/>
                <p:nvPr/>
              </p:nvSpPr>
              <p:spPr>
                <a:xfrm>
                  <a:off x="16650" y="4887"/>
                  <a:ext cx="37" cy="113"/>
                </a:xfrm>
                <a:prstGeom prst="rt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71" name="直角三角形 270"/>
                <p:cNvSpPr/>
                <p:nvPr/>
              </p:nvSpPr>
              <p:spPr>
                <a:xfrm>
                  <a:off x="17463" y="4887"/>
                  <a:ext cx="37" cy="113"/>
                </a:xfrm>
                <a:prstGeom prst="rt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72" name="矩形 271"/>
                <p:cNvSpPr/>
                <p:nvPr/>
              </p:nvSpPr>
              <p:spPr>
                <a:xfrm rot="10800000" flipH="1">
                  <a:off x="16451" y="800"/>
                  <a:ext cx="195" cy="27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73" name="矩形 272"/>
                <p:cNvSpPr/>
                <p:nvPr/>
              </p:nvSpPr>
              <p:spPr>
                <a:xfrm rot="10800000" flipH="1">
                  <a:off x="17268" y="812"/>
                  <a:ext cx="195" cy="27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cxnSp>
              <p:nvCxnSpPr>
                <p:cNvPr id="337" name="直接连接符 336"/>
                <p:cNvCxnSpPr/>
                <p:nvPr/>
              </p:nvCxnSpPr>
              <p:spPr>
                <a:xfrm flipH="1">
                  <a:off x="16563" y="1595"/>
                  <a:ext cx="10" cy="3471"/>
                </a:xfrm>
                <a:prstGeom prst="line">
                  <a:avLst/>
                </a:prstGeom>
                <a:ln w="3175">
                  <a:solidFill>
                    <a:srgbClr val="FF0000"/>
                  </a:solidFill>
                  <a:prstDash val="lgDashDot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38" name="直接连接符 337"/>
                <p:cNvCxnSpPr/>
                <p:nvPr/>
              </p:nvCxnSpPr>
              <p:spPr>
                <a:xfrm flipH="1">
                  <a:off x="17381" y="1598"/>
                  <a:ext cx="1" cy="3403"/>
                </a:xfrm>
                <a:prstGeom prst="line">
                  <a:avLst/>
                </a:prstGeom>
                <a:ln w="3175">
                  <a:solidFill>
                    <a:srgbClr val="FF0000"/>
                  </a:solidFill>
                  <a:prstDash val="lgDashDot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50" name="直接连接符 349"/>
                <p:cNvCxnSpPr/>
                <p:nvPr/>
              </p:nvCxnSpPr>
              <p:spPr>
                <a:xfrm flipH="1">
                  <a:off x="16563" y="3741"/>
                  <a:ext cx="810" cy="5"/>
                </a:xfrm>
                <a:prstGeom prst="lin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sp>
              <p:nvSpPr>
                <p:cNvPr id="351" name="文本框 350"/>
                <p:cNvSpPr txBox="1"/>
                <p:nvPr/>
              </p:nvSpPr>
              <p:spPr>
                <a:xfrm>
                  <a:off x="16660" y="3629"/>
                  <a:ext cx="650" cy="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400">
                      <a:latin typeface="宋体" panose="02010600030101010101" pitchFamily="2" charset="-122"/>
                      <a:ea typeface="宋体" panose="02010600030101010101" pitchFamily="2" charset="-122"/>
                    </a:rPr>
                    <a:t>950㎜</a:t>
                  </a:r>
                  <a:endParaRPr lang="en-US" altLang="zh-CN" sz="400">
                    <a:latin typeface="宋体" panose="02010600030101010101" pitchFamily="2" charset="-122"/>
                    <a:ea typeface="宋体" panose="02010600030101010101" pitchFamily="2" charset="-122"/>
                  </a:endParaRPr>
                </a:p>
              </p:txBody>
            </p:sp>
            <p:cxnSp>
              <p:nvCxnSpPr>
                <p:cNvPr id="430" name="直接连接符 429"/>
                <p:cNvCxnSpPr/>
                <p:nvPr/>
              </p:nvCxnSpPr>
              <p:spPr>
                <a:xfrm flipH="1" flipV="1">
                  <a:off x="17500" y="5027"/>
                  <a:ext cx="340" cy="2"/>
                </a:xfrm>
                <a:prstGeom prst="lin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rgbClr val="FFFF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31" name="直接连接符 430"/>
                <p:cNvCxnSpPr/>
                <p:nvPr/>
              </p:nvCxnSpPr>
              <p:spPr>
                <a:xfrm flipH="1" flipV="1">
                  <a:off x="17518" y="1675"/>
                  <a:ext cx="340" cy="2"/>
                </a:xfrm>
                <a:prstGeom prst="lin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rgbClr val="FFFF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32" name="直接连接符 431"/>
                <p:cNvCxnSpPr/>
                <p:nvPr/>
              </p:nvCxnSpPr>
              <p:spPr>
                <a:xfrm flipH="1" flipV="1">
                  <a:off x="17518" y="808"/>
                  <a:ext cx="340" cy="2"/>
                </a:xfrm>
                <a:prstGeom prst="lin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rgbClr val="FFFF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03" name="直接连接符 302"/>
              <p:cNvCxnSpPr/>
              <p:nvPr/>
            </p:nvCxnSpPr>
            <p:spPr>
              <a:xfrm flipH="1">
                <a:off x="16320" y="5175"/>
                <a:ext cx="1304" cy="5"/>
              </a:xfrm>
              <a:prstGeom prst="lin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310" name="直接连接符 309"/>
              <p:cNvCxnSpPr/>
              <p:nvPr/>
            </p:nvCxnSpPr>
            <p:spPr>
              <a:xfrm flipH="1">
                <a:off x="16371" y="5089"/>
                <a:ext cx="4" cy="170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339" name="直接连接符 338"/>
              <p:cNvCxnSpPr/>
              <p:nvPr/>
            </p:nvCxnSpPr>
            <p:spPr>
              <a:xfrm flipH="1">
                <a:off x="16476" y="5089"/>
                <a:ext cx="4" cy="170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340" name="直接连接符 339"/>
              <p:cNvCxnSpPr/>
              <p:nvPr/>
            </p:nvCxnSpPr>
            <p:spPr>
              <a:xfrm flipH="1">
                <a:off x="16651" y="5090"/>
                <a:ext cx="4" cy="170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341" name="直接连接符 340"/>
              <p:cNvCxnSpPr/>
              <p:nvPr/>
            </p:nvCxnSpPr>
            <p:spPr>
              <a:xfrm flipH="1">
                <a:off x="17298" y="5084"/>
                <a:ext cx="4" cy="170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342" name="直接连接符 341"/>
              <p:cNvCxnSpPr/>
              <p:nvPr/>
            </p:nvCxnSpPr>
            <p:spPr>
              <a:xfrm flipH="1">
                <a:off x="17463" y="5084"/>
                <a:ext cx="4" cy="170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343" name="直接连接符 342"/>
              <p:cNvCxnSpPr/>
              <p:nvPr/>
            </p:nvCxnSpPr>
            <p:spPr>
              <a:xfrm flipH="1">
                <a:off x="17566" y="5090"/>
                <a:ext cx="4" cy="170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sp>
            <p:nvSpPr>
              <p:cNvPr id="344" name="文本框 343"/>
              <p:cNvSpPr txBox="1"/>
              <p:nvPr/>
            </p:nvSpPr>
            <p:spPr>
              <a:xfrm>
                <a:off x="16229" y="5044"/>
                <a:ext cx="392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250</a:t>
                </a:r>
                <a:endPara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382" name="文本框 381"/>
              <p:cNvSpPr txBox="1"/>
              <p:nvPr/>
            </p:nvSpPr>
            <p:spPr>
              <a:xfrm>
                <a:off x="17339" y="5044"/>
                <a:ext cx="392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250</a:t>
                </a:r>
                <a:endPara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383" name="文本框 382"/>
              <p:cNvSpPr txBox="1"/>
              <p:nvPr/>
            </p:nvSpPr>
            <p:spPr>
              <a:xfrm>
                <a:off x="16371" y="5043"/>
                <a:ext cx="392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350</a:t>
                </a:r>
                <a:endPara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384" name="文本框 383"/>
              <p:cNvSpPr txBox="1"/>
              <p:nvPr/>
            </p:nvSpPr>
            <p:spPr>
              <a:xfrm>
                <a:off x="17186" y="5043"/>
                <a:ext cx="392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350</a:t>
                </a:r>
                <a:endPara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94" name="文本框 93"/>
              <p:cNvSpPr txBox="1"/>
              <p:nvPr/>
            </p:nvSpPr>
            <p:spPr>
              <a:xfrm>
                <a:off x="16794" y="5055"/>
                <a:ext cx="392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600</a:t>
                </a:r>
                <a:endPara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102" name="文本框 101"/>
              <p:cNvSpPr txBox="1"/>
              <p:nvPr/>
            </p:nvSpPr>
            <p:spPr>
              <a:xfrm rot="16200000">
                <a:off x="17158" y="1030"/>
                <a:ext cx="895" cy="3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600"/>
                  <a:t>1700</a:t>
                </a:r>
                <a:r>
                  <a:rPr lang="en-US" altLang="zh-CN" sz="900">
                    <a:latin typeface="宋体" panose="02010600030101010101" pitchFamily="2" charset="-122"/>
                    <a:ea typeface="宋体" panose="02010600030101010101" pitchFamily="2" charset="-122"/>
                  </a:rPr>
                  <a:t>㎜</a:t>
                </a:r>
                <a:endParaRPr lang="en-US" altLang="zh-CN" sz="9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cxnSp>
            <p:nvCxnSpPr>
              <p:cNvPr id="710" name="直接连接符 709"/>
              <p:cNvCxnSpPr/>
              <p:nvPr/>
            </p:nvCxnSpPr>
            <p:spPr>
              <a:xfrm>
                <a:off x="16001" y="731"/>
                <a:ext cx="0" cy="4285"/>
              </a:xfrm>
              <a:prstGeom prst="lin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711" name="直接连接符 710"/>
              <p:cNvCxnSpPr/>
              <p:nvPr/>
            </p:nvCxnSpPr>
            <p:spPr>
              <a:xfrm flipH="1" flipV="1">
                <a:off x="15877" y="923"/>
                <a:ext cx="507" cy="2"/>
              </a:xfrm>
              <a:prstGeom prst="lin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>
                <a:solidFill>
                  <a:srgbClr val="FFFF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712" name="直接连接符 711"/>
              <p:cNvCxnSpPr/>
              <p:nvPr/>
            </p:nvCxnSpPr>
            <p:spPr>
              <a:xfrm flipH="1" flipV="1">
                <a:off x="15864" y="1079"/>
                <a:ext cx="507" cy="2"/>
              </a:xfrm>
              <a:prstGeom prst="lin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>
                <a:solidFill>
                  <a:srgbClr val="FFFF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714" name="直接连接符 713"/>
              <p:cNvCxnSpPr/>
              <p:nvPr/>
            </p:nvCxnSpPr>
            <p:spPr>
              <a:xfrm flipH="1" flipV="1">
                <a:off x="15868" y="1880"/>
                <a:ext cx="507" cy="2"/>
              </a:xfrm>
              <a:prstGeom prst="lin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>
                <a:solidFill>
                  <a:srgbClr val="FFFF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715" name="直接连接符 714"/>
              <p:cNvCxnSpPr/>
              <p:nvPr/>
            </p:nvCxnSpPr>
            <p:spPr>
              <a:xfrm flipH="1" flipV="1">
                <a:off x="15864" y="2766"/>
                <a:ext cx="507" cy="2"/>
              </a:xfrm>
              <a:prstGeom prst="lin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>
                <a:solidFill>
                  <a:srgbClr val="FFFF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716" name="直接连接符 715"/>
              <p:cNvCxnSpPr/>
              <p:nvPr/>
            </p:nvCxnSpPr>
            <p:spPr>
              <a:xfrm flipH="1" flipV="1">
                <a:off x="15864" y="2934"/>
                <a:ext cx="507" cy="2"/>
              </a:xfrm>
              <a:prstGeom prst="lin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>
                <a:solidFill>
                  <a:srgbClr val="FFFF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717" name="直接连接符 716"/>
              <p:cNvCxnSpPr/>
              <p:nvPr/>
            </p:nvCxnSpPr>
            <p:spPr>
              <a:xfrm flipH="1" flipV="1">
                <a:off x="15877" y="4663"/>
                <a:ext cx="507" cy="2"/>
              </a:xfrm>
              <a:prstGeom prst="lin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>
                <a:solidFill>
                  <a:srgbClr val="FFFF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718" name="直接连接符 717"/>
              <p:cNvCxnSpPr/>
              <p:nvPr/>
            </p:nvCxnSpPr>
            <p:spPr>
              <a:xfrm flipH="1" flipV="1">
                <a:off x="15868" y="4831"/>
                <a:ext cx="507" cy="2"/>
              </a:xfrm>
              <a:prstGeom prst="lin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>
                <a:solidFill>
                  <a:srgbClr val="FFFF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719" name="直接连接符 718"/>
              <p:cNvCxnSpPr/>
              <p:nvPr/>
            </p:nvCxnSpPr>
            <p:spPr>
              <a:xfrm flipH="1" flipV="1">
                <a:off x="15864" y="5016"/>
                <a:ext cx="507" cy="2"/>
              </a:xfrm>
              <a:prstGeom prst="lin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>
                <a:solidFill>
                  <a:srgbClr val="FFFF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sp>
            <p:nvSpPr>
              <p:cNvPr id="720" name="文本框 719"/>
              <p:cNvSpPr txBox="1"/>
              <p:nvPr/>
            </p:nvSpPr>
            <p:spPr>
              <a:xfrm rot="16200000">
                <a:off x="15760" y="3671"/>
                <a:ext cx="392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350</a:t>
                </a:r>
                <a:endPara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721" name="文本框 720"/>
              <p:cNvSpPr txBox="1"/>
              <p:nvPr/>
            </p:nvSpPr>
            <p:spPr>
              <a:xfrm rot="16200000">
                <a:off x="15760" y="2765"/>
                <a:ext cx="392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350</a:t>
                </a:r>
                <a:endPara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722" name="文本框 721"/>
              <p:cNvSpPr txBox="1"/>
              <p:nvPr/>
            </p:nvSpPr>
            <p:spPr>
              <a:xfrm rot="16200000">
                <a:off x="15756" y="1489"/>
                <a:ext cx="392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350</a:t>
                </a:r>
                <a:endPara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723" name="文本框 722"/>
              <p:cNvSpPr txBox="1"/>
              <p:nvPr/>
            </p:nvSpPr>
            <p:spPr>
              <a:xfrm rot="16200000">
                <a:off x="15756" y="912"/>
                <a:ext cx="392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350</a:t>
                </a:r>
                <a:endPara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cxnSp>
            <p:nvCxnSpPr>
              <p:cNvPr id="724" name="直接连接符 723"/>
              <p:cNvCxnSpPr/>
              <p:nvPr/>
            </p:nvCxnSpPr>
            <p:spPr>
              <a:xfrm flipH="1" flipV="1">
                <a:off x="15864" y="823"/>
                <a:ext cx="507" cy="2"/>
              </a:xfrm>
              <a:prstGeom prst="lin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>
                <a:solidFill>
                  <a:srgbClr val="FFFF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sp>
            <p:nvSpPr>
              <p:cNvPr id="725" name="文本框 724"/>
              <p:cNvSpPr txBox="1"/>
              <p:nvPr/>
            </p:nvSpPr>
            <p:spPr>
              <a:xfrm rot="16200000">
                <a:off x="15667" y="774"/>
                <a:ext cx="392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250</a:t>
                </a:r>
                <a:endPara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726" name="文本框 725"/>
              <p:cNvSpPr txBox="1"/>
              <p:nvPr/>
            </p:nvSpPr>
            <p:spPr>
              <a:xfrm rot="16200000">
                <a:off x="15756" y="1188"/>
                <a:ext cx="392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750</a:t>
                </a:r>
                <a:endPara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727" name="文本框 726"/>
              <p:cNvSpPr txBox="1"/>
              <p:nvPr/>
            </p:nvSpPr>
            <p:spPr>
              <a:xfrm rot="16200000">
                <a:off x="15737" y="2282"/>
                <a:ext cx="429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1250</a:t>
                </a:r>
                <a:endPara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</p:grpSp>
        <p:sp>
          <p:nvSpPr>
            <p:cNvPr id="34" name="矩形 33"/>
            <p:cNvSpPr/>
            <p:nvPr/>
          </p:nvSpPr>
          <p:spPr>
            <a:xfrm flipV="1">
              <a:off x="16472" y="3522"/>
              <a:ext cx="642" cy="1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 flipV="1">
              <a:off x="16481" y="6321"/>
              <a:ext cx="642" cy="1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cxnSp>
          <p:nvCxnSpPr>
            <p:cNvPr id="39" name="直接连接符 38"/>
            <p:cNvCxnSpPr/>
            <p:nvPr/>
          </p:nvCxnSpPr>
          <p:spPr>
            <a:xfrm flipH="1" flipV="1">
              <a:off x="15690" y="5498"/>
              <a:ext cx="507" cy="2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FFFF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H="1" flipV="1">
              <a:off x="15690" y="5334"/>
              <a:ext cx="507" cy="2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FFFF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H="1" flipV="1">
              <a:off x="15690" y="3692"/>
              <a:ext cx="507" cy="2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FFFF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H="1" flipV="1">
              <a:off x="15690" y="3163"/>
              <a:ext cx="507" cy="2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FFFF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67" name="矩形 66"/>
            <p:cNvSpPr/>
            <p:nvPr/>
          </p:nvSpPr>
          <p:spPr>
            <a:xfrm rot="3000000" flipV="1">
              <a:off x="16370" y="3997"/>
              <a:ext cx="847" cy="11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8" name="矩形 77"/>
            <p:cNvSpPr/>
            <p:nvPr/>
          </p:nvSpPr>
          <p:spPr>
            <a:xfrm rot="18600000" flipV="1">
              <a:off x="16375" y="4908"/>
              <a:ext cx="847" cy="11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95" name="文本框 94"/>
            <p:cNvSpPr txBox="1"/>
            <p:nvPr/>
          </p:nvSpPr>
          <p:spPr>
            <a:xfrm rot="16200000">
              <a:off x="15586" y="3521"/>
              <a:ext cx="392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350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96" name="文本框 95"/>
            <p:cNvSpPr txBox="1"/>
            <p:nvPr/>
          </p:nvSpPr>
          <p:spPr>
            <a:xfrm rot="16200000">
              <a:off x="15582" y="6328"/>
              <a:ext cx="392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350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97" name="文本框 96"/>
            <p:cNvSpPr txBox="1"/>
            <p:nvPr/>
          </p:nvSpPr>
          <p:spPr>
            <a:xfrm rot="16200000">
              <a:off x="15582" y="6494"/>
              <a:ext cx="392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350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cxnSp>
          <p:nvCxnSpPr>
            <p:cNvPr id="98" name="直接连接符 97"/>
            <p:cNvCxnSpPr/>
            <p:nvPr/>
          </p:nvCxnSpPr>
          <p:spPr>
            <a:xfrm flipH="1" flipV="1">
              <a:off x="15690" y="3333"/>
              <a:ext cx="507" cy="2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FFFF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100" name="文本框 99"/>
            <p:cNvSpPr txBox="1"/>
            <p:nvPr/>
          </p:nvSpPr>
          <p:spPr>
            <a:xfrm rot="16200000">
              <a:off x="15582" y="3339"/>
              <a:ext cx="392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350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1" name="文本框 100"/>
            <p:cNvSpPr txBox="1"/>
            <p:nvPr/>
          </p:nvSpPr>
          <p:spPr>
            <a:xfrm rot="16200000">
              <a:off x="15576" y="4848"/>
              <a:ext cx="42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1250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3" name="文本框 102"/>
            <p:cNvSpPr txBox="1"/>
            <p:nvPr/>
          </p:nvSpPr>
          <p:spPr>
            <a:xfrm rot="16200000">
              <a:off x="15563" y="5780"/>
              <a:ext cx="42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1400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</p:grpSp>
      <p:sp>
        <p:nvSpPr>
          <p:cNvPr id="112" name="椭圆 111"/>
          <p:cNvSpPr>
            <a:spLocks noChangeAspect="1"/>
          </p:cNvSpPr>
          <p:nvPr/>
        </p:nvSpPr>
        <p:spPr>
          <a:xfrm>
            <a:off x="9669145" y="1796415"/>
            <a:ext cx="107950" cy="10795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800"/>
              <a:t>5</a:t>
            </a:r>
            <a:endParaRPr lang="en-US" altLang="zh-CN" sz="800"/>
          </a:p>
        </p:txBody>
      </p:sp>
      <p:grpSp>
        <p:nvGrpSpPr>
          <p:cNvPr id="289" name="组合 288"/>
          <p:cNvGrpSpPr/>
          <p:nvPr/>
        </p:nvGrpSpPr>
        <p:grpSpPr>
          <a:xfrm>
            <a:off x="125095" y="1481455"/>
            <a:ext cx="9180830" cy="4102100"/>
            <a:chOff x="169" y="1245"/>
            <a:chExt cx="14458" cy="6460"/>
          </a:xfrm>
        </p:grpSpPr>
        <p:sp>
          <p:nvSpPr>
            <p:cNvPr id="4" name="矩形 3"/>
            <p:cNvSpPr/>
            <p:nvPr/>
          </p:nvSpPr>
          <p:spPr>
            <a:xfrm flipH="1">
              <a:off x="934" y="3671"/>
              <a:ext cx="227" cy="332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 flipH="1">
              <a:off x="13916" y="3610"/>
              <a:ext cx="227" cy="338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1110" y="3472"/>
              <a:ext cx="1304" cy="12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 flipH="1">
              <a:off x="963" y="2801"/>
              <a:ext cx="170" cy="79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 flipH="1">
              <a:off x="13944" y="2801"/>
              <a:ext cx="170" cy="79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99" name="矩形 98"/>
            <p:cNvSpPr/>
            <p:nvPr/>
          </p:nvSpPr>
          <p:spPr>
            <a:xfrm flipV="1">
              <a:off x="2414" y="2793"/>
              <a:ext cx="1685" cy="12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06" name="矩形 105"/>
            <p:cNvSpPr/>
            <p:nvPr/>
          </p:nvSpPr>
          <p:spPr>
            <a:xfrm flipH="1">
              <a:off x="13577" y="2981"/>
              <a:ext cx="57" cy="56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08" name="矩形 107"/>
            <p:cNvSpPr/>
            <p:nvPr/>
          </p:nvSpPr>
          <p:spPr>
            <a:xfrm flipH="1">
              <a:off x="2437" y="2909"/>
              <a:ext cx="57" cy="56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31" name="椭圆 130"/>
            <p:cNvSpPr>
              <a:spLocks noChangeAspect="1"/>
            </p:cNvSpPr>
            <p:nvPr/>
          </p:nvSpPr>
          <p:spPr>
            <a:xfrm>
              <a:off x="849" y="2404"/>
              <a:ext cx="397" cy="39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32" name="椭圆 131"/>
            <p:cNvSpPr>
              <a:spLocks noChangeAspect="1"/>
            </p:cNvSpPr>
            <p:nvPr/>
          </p:nvSpPr>
          <p:spPr>
            <a:xfrm>
              <a:off x="13830" y="2416"/>
              <a:ext cx="397" cy="39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 flipH="1">
              <a:off x="1431" y="2965"/>
              <a:ext cx="57" cy="56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cxnSp>
          <p:nvCxnSpPr>
            <p:cNvPr id="31" name="直接连接符 30"/>
            <p:cNvCxnSpPr/>
            <p:nvPr/>
          </p:nvCxnSpPr>
          <p:spPr>
            <a:xfrm flipH="1">
              <a:off x="1021" y="6386"/>
              <a:ext cx="12992" cy="35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32" name="文本框 31"/>
            <p:cNvSpPr txBox="1"/>
            <p:nvPr/>
          </p:nvSpPr>
          <p:spPr>
            <a:xfrm>
              <a:off x="7121" y="6200"/>
              <a:ext cx="926" cy="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6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23000㎜</a:t>
              </a:r>
              <a:endParaRPr lang="en-US" altLang="zh-CN" sz="6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 rot="5400000" flipH="1">
              <a:off x="1697" y="2345"/>
              <a:ext cx="120" cy="124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 flipV="1">
              <a:off x="5859" y="2693"/>
              <a:ext cx="3325" cy="12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 flipV="1">
              <a:off x="9249" y="2693"/>
              <a:ext cx="1661" cy="12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 rot="5400000" flipH="1">
              <a:off x="13230" y="2317"/>
              <a:ext cx="120" cy="131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 flipH="1">
              <a:off x="12519" y="2926"/>
              <a:ext cx="57" cy="54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 flipH="1">
              <a:off x="5622" y="2717"/>
              <a:ext cx="57" cy="85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 flipH="1">
              <a:off x="9432" y="2815"/>
              <a:ext cx="57" cy="7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 flipH="1">
              <a:off x="6007" y="2815"/>
              <a:ext cx="57" cy="73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 flipH="1">
              <a:off x="8936" y="2817"/>
              <a:ext cx="53" cy="7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 flipH="1">
              <a:off x="7469" y="2817"/>
              <a:ext cx="57" cy="68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61" name="矩形 60"/>
            <p:cNvSpPr/>
            <p:nvPr/>
          </p:nvSpPr>
          <p:spPr>
            <a:xfrm flipH="1">
              <a:off x="4100" y="2693"/>
              <a:ext cx="57" cy="79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62" name="矩形 61"/>
            <p:cNvSpPr/>
            <p:nvPr/>
          </p:nvSpPr>
          <p:spPr>
            <a:xfrm flipH="1">
              <a:off x="4632" y="2720"/>
              <a:ext cx="57" cy="85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 flipH="1">
              <a:off x="5134" y="2732"/>
              <a:ext cx="57" cy="85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 flipH="1">
              <a:off x="3540" y="2926"/>
              <a:ext cx="57" cy="56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66" name="矩形 65"/>
            <p:cNvSpPr/>
            <p:nvPr/>
          </p:nvSpPr>
          <p:spPr>
            <a:xfrm flipH="1">
              <a:off x="3032" y="2930"/>
              <a:ext cx="57" cy="56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 flipH="1">
              <a:off x="6479" y="2812"/>
              <a:ext cx="57" cy="72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 flipH="1">
              <a:off x="6998" y="2817"/>
              <a:ext cx="57" cy="72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 flipH="1">
              <a:off x="7971" y="2830"/>
              <a:ext cx="57" cy="7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2" name="矩形 71"/>
            <p:cNvSpPr/>
            <p:nvPr/>
          </p:nvSpPr>
          <p:spPr>
            <a:xfrm flipH="1">
              <a:off x="8466" y="2817"/>
              <a:ext cx="57" cy="7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9" name="矩形 78"/>
            <p:cNvSpPr/>
            <p:nvPr/>
          </p:nvSpPr>
          <p:spPr>
            <a:xfrm flipH="1">
              <a:off x="9936" y="2813"/>
              <a:ext cx="57" cy="7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0" name="矩形 79"/>
            <p:cNvSpPr/>
            <p:nvPr/>
          </p:nvSpPr>
          <p:spPr>
            <a:xfrm flipH="1">
              <a:off x="10450" y="2817"/>
              <a:ext cx="57" cy="7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1" name="矩形 80"/>
            <p:cNvSpPr/>
            <p:nvPr/>
          </p:nvSpPr>
          <p:spPr>
            <a:xfrm flipH="1">
              <a:off x="10910" y="2693"/>
              <a:ext cx="57" cy="85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2" name="矩形 81"/>
            <p:cNvSpPr/>
            <p:nvPr/>
          </p:nvSpPr>
          <p:spPr>
            <a:xfrm flipH="1">
              <a:off x="11435" y="2842"/>
              <a:ext cx="57" cy="68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3" name="矩形 82"/>
            <p:cNvSpPr/>
            <p:nvPr/>
          </p:nvSpPr>
          <p:spPr>
            <a:xfrm flipH="1">
              <a:off x="11971" y="2829"/>
              <a:ext cx="57" cy="68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4" name="矩形 83"/>
            <p:cNvSpPr/>
            <p:nvPr/>
          </p:nvSpPr>
          <p:spPr>
            <a:xfrm flipV="1">
              <a:off x="9432" y="3106"/>
              <a:ext cx="1474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6" name="矩形 85"/>
            <p:cNvSpPr/>
            <p:nvPr/>
          </p:nvSpPr>
          <p:spPr>
            <a:xfrm flipV="1">
              <a:off x="2494" y="3163"/>
              <a:ext cx="1606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7" name="矩形 86"/>
            <p:cNvSpPr/>
            <p:nvPr/>
          </p:nvSpPr>
          <p:spPr>
            <a:xfrm rot="16200000">
              <a:off x="2306" y="3515"/>
              <a:ext cx="170" cy="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8" name="矩形 87"/>
            <p:cNvSpPr/>
            <p:nvPr/>
          </p:nvSpPr>
          <p:spPr>
            <a:xfrm rot="8820000">
              <a:off x="1447" y="3223"/>
              <a:ext cx="737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" name="矩形 1"/>
            <p:cNvSpPr/>
            <p:nvPr/>
          </p:nvSpPr>
          <p:spPr>
            <a:xfrm flipV="1">
              <a:off x="10967" y="2802"/>
              <a:ext cx="1632" cy="12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V="1">
              <a:off x="4157" y="2693"/>
              <a:ext cx="1644" cy="12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 flipV="1">
              <a:off x="6045" y="3106"/>
              <a:ext cx="2891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7" name="矩形 76"/>
            <p:cNvSpPr/>
            <p:nvPr/>
          </p:nvSpPr>
          <p:spPr>
            <a:xfrm rot="12540000">
              <a:off x="12820" y="3217"/>
              <a:ext cx="794" cy="5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91" name="矩形 90"/>
            <p:cNvSpPr/>
            <p:nvPr/>
          </p:nvSpPr>
          <p:spPr>
            <a:xfrm flipH="1">
              <a:off x="12793" y="3000"/>
              <a:ext cx="57" cy="56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 flipV="1">
              <a:off x="4159" y="3106"/>
              <a:ext cx="1490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93" name="矩形 92"/>
            <p:cNvSpPr/>
            <p:nvPr/>
          </p:nvSpPr>
          <p:spPr>
            <a:xfrm flipV="1">
              <a:off x="10968" y="3182"/>
              <a:ext cx="1550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 flipH="1">
              <a:off x="1996" y="3193"/>
              <a:ext cx="0" cy="5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 flipH="1">
              <a:off x="2134" y="2981"/>
              <a:ext cx="57" cy="56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6941" y="7372"/>
              <a:ext cx="2421" cy="33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zh-CN" altLang="en-US" sz="700"/>
                <a:t>门架正立面</a:t>
              </a:r>
              <a:endParaRPr lang="zh-CN" altLang="en-US" sz="700"/>
            </a:p>
          </p:txBody>
        </p:sp>
        <p:sp>
          <p:nvSpPr>
            <p:cNvPr id="6" name="椭圆 5"/>
            <p:cNvSpPr>
              <a:spLocks noChangeAspect="1"/>
            </p:cNvSpPr>
            <p:nvPr/>
          </p:nvSpPr>
          <p:spPr>
            <a:xfrm>
              <a:off x="5689" y="2379"/>
              <a:ext cx="283" cy="283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600">
                  <a:solidFill>
                    <a:schemeClr val="tx1"/>
                  </a:solidFill>
                </a:rPr>
                <a:t>1</a:t>
              </a:r>
              <a:endParaRPr lang="en-US" altLang="zh-CN" sz="600">
                <a:solidFill>
                  <a:schemeClr val="tx1"/>
                </a:solidFill>
              </a:endParaRPr>
            </a:p>
          </p:txBody>
        </p:sp>
        <p:sp>
          <p:nvSpPr>
            <p:cNvPr id="7" name="椭圆 6"/>
            <p:cNvSpPr>
              <a:spLocks noChangeAspect="1"/>
            </p:cNvSpPr>
            <p:nvPr/>
          </p:nvSpPr>
          <p:spPr>
            <a:xfrm>
              <a:off x="5348" y="3515"/>
              <a:ext cx="965" cy="334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600">
                  <a:solidFill>
                    <a:schemeClr val="tx1"/>
                  </a:solidFill>
                </a:rPr>
                <a:t>2-1</a:t>
              </a:r>
              <a:endParaRPr lang="en-US" altLang="zh-CN" sz="600">
                <a:solidFill>
                  <a:schemeClr val="tx1"/>
                </a:solidFill>
              </a:endParaRPr>
            </a:p>
          </p:txBody>
        </p:sp>
        <p:sp>
          <p:nvSpPr>
            <p:cNvPr id="8" name="椭圆 7"/>
            <p:cNvSpPr>
              <a:spLocks noChangeAspect="1"/>
            </p:cNvSpPr>
            <p:nvPr/>
          </p:nvSpPr>
          <p:spPr>
            <a:xfrm>
              <a:off x="8799" y="3522"/>
              <a:ext cx="842" cy="283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600">
                  <a:solidFill>
                    <a:schemeClr val="tx1"/>
                  </a:solidFill>
                </a:rPr>
                <a:t>2-1</a:t>
              </a:r>
              <a:endParaRPr lang="en-US" altLang="zh-CN" sz="600">
                <a:solidFill>
                  <a:schemeClr val="tx1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2437" y="3475"/>
              <a:ext cx="3364" cy="12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634" y="3462"/>
              <a:ext cx="1304" cy="12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 rot="16200000">
              <a:off x="2340" y="3515"/>
              <a:ext cx="170" cy="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 rot="16200000">
              <a:off x="2280" y="2994"/>
              <a:ext cx="201" cy="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 rot="16200000">
              <a:off x="2324" y="2991"/>
              <a:ext cx="205" cy="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 flipH="1">
              <a:off x="878" y="3602"/>
              <a:ext cx="340" cy="2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 flipH="1">
              <a:off x="2267" y="3509"/>
              <a:ext cx="113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 flipH="1">
              <a:off x="2267" y="3548"/>
              <a:ext cx="113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2304" y="3411"/>
              <a:ext cx="37" cy="113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 flipH="1">
              <a:off x="878" y="3644"/>
              <a:ext cx="340" cy="2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4" name="直角三角形 23"/>
            <p:cNvSpPr/>
            <p:nvPr/>
          </p:nvSpPr>
          <p:spPr>
            <a:xfrm rot="10800000">
              <a:off x="897" y="3671"/>
              <a:ext cx="37" cy="113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5" name="直角三角形 24"/>
            <p:cNvSpPr/>
            <p:nvPr/>
          </p:nvSpPr>
          <p:spPr>
            <a:xfrm rot="16200000" flipH="1" flipV="1">
              <a:off x="1121" y="3711"/>
              <a:ext cx="113" cy="33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 rot="16200000">
              <a:off x="963" y="3716"/>
              <a:ext cx="113" cy="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 rot="16200000">
              <a:off x="1031" y="3716"/>
              <a:ext cx="113" cy="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 rot="16200000">
              <a:off x="963" y="3534"/>
              <a:ext cx="113" cy="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0" name="直角三角形 29"/>
            <p:cNvSpPr/>
            <p:nvPr/>
          </p:nvSpPr>
          <p:spPr>
            <a:xfrm rot="5400000" flipH="1" flipV="1">
              <a:off x="890" y="3529"/>
              <a:ext cx="113" cy="33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8" name="直角三角形 37"/>
            <p:cNvSpPr/>
            <p:nvPr/>
          </p:nvSpPr>
          <p:spPr>
            <a:xfrm>
              <a:off x="1135" y="3491"/>
              <a:ext cx="37" cy="113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 rot="10800000" flipH="1">
              <a:off x="878" y="6991"/>
              <a:ext cx="340" cy="2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5" name="直角三角形 44"/>
            <p:cNvSpPr/>
            <p:nvPr/>
          </p:nvSpPr>
          <p:spPr>
            <a:xfrm>
              <a:off x="1161" y="6884"/>
              <a:ext cx="37" cy="113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6" name="直角三角形 75"/>
            <p:cNvSpPr/>
            <p:nvPr/>
          </p:nvSpPr>
          <p:spPr>
            <a:xfrm rot="5400000" flipH="1" flipV="1">
              <a:off x="861" y="6924"/>
              <a:ext cx="113" cy="33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39" name="矩形 138"/>
            <p:cNvSpPr/>
            <p:nvPr/>
          </p:nvSpPr>
          <p:spPr>
            <a:xfrm rot="5400000">
              <a:off x="1031" y="6923"/>
              <a:ext cx="113" cy="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45" name="矩形 144"/>
            <p:cNvSpPr/>
            <p:nvPr/>
          </p:nvSpPr>
          <p:spPr>
            <a:xfrm rot="5400000">
              <a:off x="963" y="6923"/>
              <a:ext cx="113" cy="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47" name="矩形 146"/>
            <p:cNvSpPr/>
            <p:nvPr/>
          </p:nvSpPr>
          <p:spPr>
            <a:xfrm rot="10800000" flipH="1">
              <a:off x="13860" y="6991"/>
              <a:ext cx="340" cy="2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48" name="直角三角形 147"/>
            <p:cNvSpPr/>
            <p:nvPr/>
          </p:nvSpPr>
          <p:spPr>
            <a:xfrm>
              <a:off x="14143" y="6884"/>
              <a:ext cx="37" cy="113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49" name="直角三角形 148"/>
            <p:cNvSpPr/>
            <p:nvPr/>
          </p:nvSpPr>
          <p:spPr>
            <a:xfrm rot="5400000" flipH="1" flipV="1">
              <a:off x="13843" y="6924"/>
              <a:ext cx="113" cy="33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50" name="矩形 149"/>
            <p:cNvSpPr/>
            <p:nvPr/>
          </p:nvSpPr>
          <p:spPr>
            <a:xfrm rot="5400000">
              <a:off x="14013" y="6923"/>
              <a:ext cx="113" cy="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51" name="矩形 150"/>
            <p:cNvSpPr/>
            <p:nvPr/>
          </p:nvSpPr>
          <p:spPr>
            <a:xfrm rot="5400000">
              <a:off x="13945" y="6923"/>
              <a:ext cx="113" cy="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52" name="矩形 151"/>
            <p:cNvSpPr/>
            <p:nvPr/>
          </p:nvSpPr>
          <p:spPr>
            <a:xfrm flipH="1">
              <a:off x="2437" y="3548"/>
              <a:ext cx="113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53" name="矩形 152"/>
            <p:cNvSpPr/>
            <p:nvPr/>
          </p:nvSpPr>
          <p:spPr>
            <a:xfrm flipH="1">
              <a:off x="2437" y="3509"/>
              <a:ext cx="113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54" name="矩形 153"/>
            <p:cNvSpPr/>
            <p:nvPr/>
          </p:nvSpPr>
          <p:spPr>
            <a:xfrm flipH="1">
              <a:off x="2267" y="2931"/>
              <a:ext cx="113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55" name="矩形 154"/>
            <p:cNvSpPr/>
            <p:nvPr/>
          </p:nvSpPr>
          <p:spPr>
            <a:xfrm flipH="1">
              <a:off x="2267" y="2981"/>
              <a:ext cx="113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56" name="矩形 155"/>
            <p:cNvSpPr/>
            <p:nvPr/>
          </p:nvSpPr>
          <p:spPr>
            <a:xfrm flipH="1">
              <a:off x="2437" y="2931"/>
              <a:ext cx="57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57" name="矩形 156"/>
            <p:cNvSpPr/>
            <p:nvPr/>
          </p:nvSpPr>
          <p:spPr>
            <a:xfrm flipH="1">
              <a:off x="2437" y="2981"/>
              <a:ext cx="57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59" name="直角三角形 158"/>
            <p:cNvSpPr/>
            <p:nvPr/>
          </p:nvSpPr>
          <p:spPr>
            <a:xfrm rot="16200000" flipH="1">
              <a:off x="2308" y="2987"/>
              <a:ext cx="31" cy="113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62" name="矩形 161"/>
            <p:cNvSpPr/>
            <p:nvPr/>
          </p:nvSpPr>
          <p:spPr>
            <a:xfrm flipH="1">
              <a:off x="2437" y="3469"/>
              <a:ext cx="113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63" name="矩形 162"/>
            <p:cNvSpPr/>
            <p:nvPr/>
          </p:nvSpPr>
          <p:spPr>
            <a:xfrm>
              <a:off x="2191" y="3478"/>
              <a:ext cx="822" cy="100"/>
            </a:xfrm>
            <a:prstGeom prst="rect">
              <a:avLst/>
            </a:prstGeom>
            <a:ln w="3175" cap="flat" cmpd="sng" algn="ctr">
              <a:solidFill>
                <a:schemeClr val="accent1"/>
              </a:solidFill>
              <a:prstDash val="dash"/>
              <a:miter lim="800000"/>
            </a:ln>
          </p:spPr>
          <p:style>
            <a:lnRef idx="0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64" name="矩形 163"/>
            <p:cNvSpPr/>
            <p:nvPr/>
          </p:nvSpPr>
          <p:spPr>
            <a:xfrm>
              <a:off x="5858" y="3469"/>
              <a:ext cx="3326" cy="12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65" name="矩形 164"/>
            <p:cNvSpPr/>
            <p:nvPr/>
          </p:nvSpPr>
          <p:spPr>
            <a:xfrm rot="16200000">
              <a:off x="5728" y="3499"/>
              <a:ext cx="170" cy="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66" name="矩形 165"/>
            <p:cNvSpPr/>
            <p:nvPr/>
          </p:nvSpPr>
          <p:spPr>
            <a:xfrm rot="16200000">
              <a:off x="5762" y="3499"/>
              <a:ext cx="170" cy="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67" name="矩形 166"/>
            <p:cNvSpPr/>
            <p:nvPr/>
          </p:nvSpPr>
          <p:spPr>
            <a:xfrm>
              <a:off x="9252" y="3458"/>
              <a:ext cx="3326" cy="12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68" name="矩形 167"/>
            <p:cNvSpPr/>
            <p:nvPr/>
          </p:nvSpPr>
          <p:spPr>
            <a:xfrm rot="16200000">
              <a:off x="9112" y="3499"/>
              <a:ext cx="170" cy="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69" name="矩形 168"/>
            <p:cNvSpPr/>
            <p:nvPr/>
          </p:nvSpPr>
          <p:spPr>
            <a:xfrm rot="16200000">
              <a:off x="9153" y="3499"/>
              <a:ext cx="170" cy="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70" name="矩形 169"/>
            <p:cNvSpPr/>
            <p:nvPr/>
          </p:nvSpPr>
          <p:spPr>
            <a:xfrm rot="16200000">
              <a:off x="9087" y="2748"/>
              <a:ext cx="215" cy="2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71" name="矩形 170"/>
            <p:cNvSpPr/>
            <p:nvPr/>
          </p:nvSpPr>
          <p:spPr>
            <a:xfrm rot="16200000">
              <a:off x="9132" y="2746"/>
              <a:ext cx="216" cy="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72" name="矩形 171"/>
            <p:cNvSpPr/>
            <p:nvPr/>
          </p:nvSpPr>
          <p:spPr>
            <a:xfrm rot="16200000">
              <a:off x="5710" y="2735"/>
              <a:ext cx="204" cy="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73" name="矩形 172"/>
            <p:cNvSpPr/>
            <p:nvPr/>
          </p:nvSpPr>
          <p:spPr>
            <a:xfrm rot="16200000">
              <a:off x="5740" y="2739"/>
              <a:ext cx="213" cy="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74" name="矩形 173"/>
            <p:cNvSpPr/>
            <p:nvPr/>
          </p:nvSpPr>
          <p:spPr>
            <a:xfrm rot="16200000">
              <a:off x="12502" y="3486"/>
              <a:ext cx="170" cy="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75" name="矩形 174"/>
            <p:cNvSpPr/>
            <p:nvPr/>
          </p:nvSpPr>
          <p:spPr>
            <a:xfrm rot="16200000">
              <a:off x="12537" y="3486"/>
              <a:ext cx="170" cy="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76" name="矩形 175"/>
            <p:cNvSpPr/>
            <p:nvPr/>
          </p:nvSpPr>
          <p:spPr>
            <a:xfrm rot="16200000">
              <a:off x="12538" y="2981"/>
              <a:ext cx="170" cy="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77" name="矩形 176"/>
            <p:cNvSpPr/>
            <p:nvPr/>
          </p:nvSpPr>
          <p:spPr>
            <a:xfrm rot="16200000">
              <a:off x="12502" y="2981"/>
              <a:ext cx="170" cy="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78" name="矩形 177"/>
            <p:cNvSpPr/>
            <p:nvPr/>
          </p:nvSpPr>
          <p:spPr>
            <a:xfrm flipH="1">
              <a:off x="5688" y="3498"/>
              <a:ext cx="113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79" name="矩形 178"/>
            <p:cNvSpPr/>
            <p:nvPr/>
          </p:nvSpPr>
          <p:spPr>
            <a:xfrm flipH="1">
              <a:off x="5689" y="3543"/>
              <a:ext cx="113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80" name="矩形 179"/>
            <p:cNvSpPr/>
            <p:nvPr/>
          </p:nvSpPr>
          <p:spPr>
            <a:xfrm flipH="1">
              <a:off x="5859" y="3498"/>
              <a:ext cx="113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81" name="矩形 180"/>
            <p:cNvSpPr/>
            <p:nvPr/>
          </p:nvSpPr>
          <p:spPr>
            <a:xfrm flipH="1">
              <a:off x="5859" y="3543"/>
              <a:ext cx="113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82" name="矩形 181"/>
            <p:cNvSpPr/>
            <p:nvPr/>
          </p:nvSpPr>
          <p:spPr>
            <a:xfrm flipH="1">
              <a:off x="5688" y="2720"/>
              <a:ext cx="113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83" name="矩形 182"/>
            <p:cNvSpPr/>
            <p:nvPr/>
          </p:nvSpPr>
          <p:spPr>
            <a:xfrm flipH="1">
              <a:off x="5689" y="2763"/>
              <a:ext cx="113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84" name="矩形 183"/>
            <p:cNvSpPr/>
            <p:nvPr/>
          </p:nvSpPr>
          <p:spPr>
            <a:xfrm flipH="1">
              <a:off x="5859" y="2720"/>
              <a:ext cx="113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85" name="矩形 184"/>
            <p:cNvSpPr/>
            <p:nvPr/>
          </p:nvSpPr>
          <p:spPr>
            <a:xfrm flipH="1">
              <a:off x="5859" y="2763"/>
              <a:ext cx="113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86" name="矩形 185"/>
            <p:cNvSpPr/>
            <p:nvPr/>
          </p:nvSpPr>
          <p:spPr>
            <a:xfrm flipH="1">
              <a:off x="9071" y="3493"/>
              <a:ext cx="113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87" name="矩形 186"/>
            <p:cNvSpPr/>
            <p:nvPr/>
          </p:nvSpPr>
          <p:spPr>
            <a:xfrm flipH="1">
              <a:off x="9252" y="3493"/>
              <a:ext cx="113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88" name="矩形 187"/>
            <p:cNvSpPr/>
            <p:nvPr/>
          </p:nvSpPr>
          <p:spPr>
            <a:xfrm flipH="1">
              <a:off x="9071" y="3540"/>
              <a:ext cx="113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89" name="矩形 188"/>
            <p:cNvSpPr/>
            <p:nvPr/>
          </p:nvSpPr>
          <p:spPr>
            <a:xfrm flipH="1">
              <a:off x="9252" y="3540"/>
              <a:ext cx="113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90" name="矩形 189"/>
            <p:cNvSpPr/>
            <p:nvPr/>
          </p:nvSpPr>
          <p:spPr>
            <a:xfrm flipH="1">
              <a:off x="9071" y="2720"/>
              <a:ext cx="113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91" name="矩形 190"/>
            <p:cNvSpPr/>
            <p:nvPr/>
          </p:nvSpPr>
          <p:spPr>
            <a:xfrm flipH="1">
              <a:off x="9252" y="2717"/>
              <a:ext cx="113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92" name="矩形 191"/>
            <p:cNvSpPr/>
            <p:nvPr/>
          </p:nvSpPr>
          <p:spPr>
            <a:xfrm flipH="1">
              <a:off x="9073" y="2763"/>
              <a:ext cx="113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93" name="矩形 192"/>
            <p:cNvSpPr/>
            <p:nvPr/>
          </p:nvSpPr>
          <p:spPr>
            <a:xfrm flipH="1">
              <a:off x="9252" y="2763"/>
              <a:ext cx="113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94" name="矩形 193"/>
            <p:cNvSpPr/>
            <p:nvPr/>
          </p:nvSpPr>
          <p:spPr>
            <a:xfrm flipH="1">
              <a:off x="12463" y="3491"/>
              <a:ext cx="113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95" name="矩形 194"/>
            <p:cNvSpPr/>
            <p:nvPr/>
          </p:nvSpPr>
          <p:spPr>
            <a:xfrm flipH="1">
              <a:off x="12463" y="3532"/>
              <a:ext cx="113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96" name="矩形 195"/>
            <p:cNvSpPr/>
            <p:nvPr/>
          </p:nvSpPr>
          <p:spPr>
            <a:xfrm flipH="1">
              <a:off x="12463" y="3453"/>
              <a:ext cx="113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97" name="矩形 196"/>
            <p:cNvSpPr/>
            <p:nvPr/>
          </p:nvSpPr>
          <p:spPr>
            <a:xfrm flipH="1">
              <a:off x="12634" y="3532"/>
              <a:ext cx="113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98" name="矩形 197"/>
            <p:cNvSpPr/>
            <p:nvPr/>
          </p:nvSpPr>
          <p:spPr>
            <a:xfrm flipH="1">
              <a:off x="12635" y="3493"/>
              <a:ext cx="113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99" name="矩形 198"/>
            <p:cNvSpPr/>
            <p:nvPr/>
          </p:nvSpPr>
          <p:spPr>
            <a:xfrm flipH="1">
              <a:off x="12634" y="2943"/>
              <a:ext cx="113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00" name="矩形 199"/>
            <p:cNvSpPr/>
            <p:nvPr/>
          </p:nvSpPr>
          <p:spPr>
            <a:xfrm flipH="1">
              <a:off x="12634" y="2987"/>
              <a:ext cx="113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01" name="直角三角形 200"/>
            <p:cNvSpPr/>
            <p:nvPr/>
          </p:nvSpPr>
          <p:spPr>
            <a:xfrm rot="16200000" flipH="1">
              <a:off x="5729" y="2770"/>
              <a:ext cx="31" cy="113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02" name="直角三角形 201"/>
            <p:cNvSpPr/>
            <p:nvPr/>
          </p:nvSpPr>
          <p:spPr>
            <a:xfrm rot="16200000" flipH="1">
              <a:off x="9114" y="2776"/>
              <a:ext cx="31" cy="113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03" name="直角三角形 202"/>
            <p:cNvSpPr/>
            <p:nvPr/>
          </p:nvSpPr>
          <p:spPr>
            <a:xfrm rot="5400000" flipH="1">
              <a:off x="9290" y="2621"/>
              <a:ext cx="31" cy="113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04" name="直角三角形 203"/>
            <p:cNvSpPr/>
            <p:nvPr/>
          </p:nvSpPr>
          <p:spPr>
            <a:xfrm rot="5400000" flipH="1">
              <a:off x="9290" y="3390"/>
              <a:ext cx="31" cy="113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05" name="直角三角形 204"/>
            <p:cNvSpPr/>
            <p:nvPr/>
          </p:nvSpPr>
          <p:spPr>
            <a:xfrm rot="16200000">
              <a:off x="5726" y="2624"/>
              <a:ext cx="37" cy="113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06" name="直角三角形 205"/>
            <p:cNvSpPr/>
            <p:nvPr/>
          </p:nvSpPr>
          <p:spPr>
            <a:xfrm rot="16200000">
              <a:off x="5726" y="3407"/>
              <a:ext cx="37" cy="113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07" name="直角三角形 206"/>
            <p:cNvSpPr/>
            <p:nvPr/>
          </p:nvSpPr>
          <p:spPr>
            <a:xfrm rot="5400000">
              <a:off x="5901" y="2775"/>
              <a:ext cx="28" cy="113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08" name="直角三角形 207"/>
            <p:cNvSpPr/>
            <p:nvPr/>
          </p:nvSpPr>
          <p:spPr>
            <a:xfrm rot="5400000" flipH="1">
              <a:off x="5900" y="2621"/>
              <a:ext cx="31" cy="113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09" name="直角三角形 208"/>
            <p:cNvSpPr/>
            <p:nvPr/>
          </p:nvSpPr>
          <p:spPr>
            <a:xfrm rot="5400000" flipH="1">
              <a:off x="5898" y="3400"/>
              <a:ext cx="31" cy="113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11" name="直角三角形 210"/>
            <p:cNvSpPr/>
            <p:nvPr/>
          </p:nvSpPr>
          <p:spPr>
            <a:xfrm rot="16200000">
              <a:off x="9108" y="2618"/>
              <a:ext cx="37" cy="113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12" name="直角三角形 211"/>
            <p:cNvSpPr/>
            <p:nvPr/>
          </p:nvSpPr>
          <p:spPr>
            <a:xfrm rot="16200000">
              <a:off x="9110" y="3393"/>
              <a:ext cx="37" cy="113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13" name="直角三角形 212"/>
            <p:cNvSpPr/>
            <p:nvPr/>
          </p:nvSpPr>
          <p:spPr>
            <a:xfrm rot="5400000">
              <a:off x="9289" y="2777"/>
              <a:ext cx="37" cy="113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14" name="直角三角形 213"/>
            <p:cNvSpPr/>
            <p:nvPr/>
          </p:nvSpPr>
          <p:spPr>
            <a:xfrm rot="5400000">
              <a:off x="12672" y="2986"/>
              <a:ext cx="37" cy="113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15" name="直角三角形 214"/>
            <p:cNvSpPr/>
            <p:nvPr/>
          </p:nvSpPr>
          <p:spPr>
            <a:xfrm rot="5400000" flipH="1">
              <a:off x="12675" y="3390"/>
              <a:ext cx="31" cy="113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16" name="矩形 215"/>
            <p:cNvSpPr/>
            <p:nvPr/>
          </p:nvSpPr>
          <p:spPr>
            <a:xfrm flipH="1">
              <a:off x="2437" y="3037"/>
              <a:ext cx="57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18" name="矩形 217"/>
            <p:cNvSpPr/>
            <p:nvPr/>
          </p:nvSpPr>
          <p:spPr>
            <a:xfrm flipH="1">
              <a:off x="12519" y="2943"/>
              <a:ext cx="57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19" name="矩形 218"/>
            <p:cNvSpPr/>
            <p:nvPr/>
          </p:nvSpPr>
          <p:spPr>
            <a:xfrm flipH="1">
              <a:off x="12518" y="2987"/>
              <a:ext cx="57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20" name="矩形 219"/>
            <p:cNvSpPr/>
            <p:nvPr/>
          </p:nvSpPr>
          <p:spPr>
            <a:xfrm flipH="1">
              <a:off x="12518" y="3024"/>
              <a:ext cx="57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22" name="矩形 221"/>
            <p:cNvSpPr/>
            <p:nvPr/>
          </p:nvSpPr>
          <p:spPr>
            <a:xfrm flipH="1">
              <a:off x="13848" y="3608"/>
              <a:ext cx="340" cy="2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23" name="直角三角形 222"/>
            <p:cNvSpPr/>
            <p:nvPr/>
          </p:nvSpPr>
          <p:spPr>
            <a:xfrm rot="10800000">
              <a:off x="13868" y="3629"/>
              <a:ext cx="37" cy="113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24" name="直角三角形 223"/>
            <p:cNvSpPr/>
            <p:nvPr/>
          </p:nvSpPr>
          <p:spPr>
            <a:xfrm rot="16200000" flipH="1" flipV="1">
              <a:off x="14092" y="3669"/>
              <a:ext cx="113" cy="33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25" name="矩形 224"/>
            <p:cNvSpPr/>
            <p:nvPr/>
          </p:nvSpPr>
          <p:spPr>
            <a:xfrm rot="16200000">
              <a:off x="13922" y="3680"/>
              <a:ext cx="113" cy="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26" name="矩形 225"/>
            <p:cNvSpPr/>
            <p:nvPr/>
          </p:nvSpPr>
          <p:spPr>
            <a:xfrm rot="16200000">
              <a:off x="13990" y="3680"/>
              <a:ext cx="113" cy="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28" name="矩形 227"/>
            <p:cNvSpPr/>
            <p:nvPr/>
          </p:nvSpPr>
          <p:spPr>
            <a:xfrm rot="10800000" flipH="1">
              <a:off x="13847" y="3565"/>
              <a:ext cx="340" cy="2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29" name="直角三角形 228"/>
            <p:cNvSpPr/>
            <p:nvPr/>
          </p:nvSpPr>
          <p:spPr>
            <a:xfrm>
              <a:off x="14130" y="3458"/>
              <a:ext cx="37" cy="113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30" name="直角三角形 229"/>
            <p:cNvSpPr/>
            <p:nvPr/>
          </p:nvSpPr>
          <p:spPr>
            <a:xfrm rot="5400000" flipH="1" flipV="1">
              <a:off x="13830" y="3498"/>
              <a:ext cx="113" cy="33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31" name="矩形 230"/>
            <p:cNvSpPr/>
            <p:nvPr/>
          </p:nvSpPr>
          <p:spPr>
            <a:xfrm rot="5400000">
              <a:off x="14000" y="3497"/>
              <a:ext cx="113" cy="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32" name="矩形 231"/>
            <p:cNvSpPr/>
            <p:nvPr/>
          </p:nvSpPr>
          <p:spPr>
            <a:xfrm rot="5400000">
              <a:off x="13932" y="3497"/>
              <a:ext cx="113" cy="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33" name="矩形 232"/>
            <p:cNvSpPr/>
            <p:nvPr/>
          </p:nvSpPr>
          <p:spPr>
            <a:xfrm>
              <a:off x="11971" y="3462"/>
              <a:ext cx="822" cy="88"/>
            </a:xfrm>
            <a:prstGeom prst="rect">
              <a:avLst/>
            </a:prstGeom>
            <a:ln w="3175" cap="flat" cmpd="sng" algn="ctr">
              <a:solidFill>
                <a:schemeClr val="accent1"/>
              </a:solidFill>
              <a:prstDash val="dash"/>
              <a:miter lim="800000"/>
            </a:ln>
          </p:spPr>
          <p:style>
            <a:lnRef idx="0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34" name="矩形 233"/>
            <p:cNvSpPr/>
            <p:nvPr/>
          </p:nvSpPr>
          <p:spPr>
            <a:xfrm>
              <a:off x="8712" y="3481"/>
              <a:ext cx="850" cy="86"/>
            </a:xfrm>
            <a:prstGeom prst="rect">
              <a:avLst/>
            </a:prstGeom>
            <a:ln w="3175" cap="flat" cmpd="sng" algn="ctr">
              <a:solidFill>
                <a:schemeClr val="accent1"/>
              </a:solidFill>
              <a:prstDash val="dash"/>
              <a:miter lim="800000"/>
            </a:ln>
          </p:spPr>
          <p:style>
            <a:lnRef idx="0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35" name="矩形 234"/>
            <p:cNvSpPr/>
            <p:nvPr/>
          </p:nvSpPr>
          <p:spPr>
            <a:xfrm>
              <a:off x="5531" y="3471"/>
              <a:ext cx="822" cy="91"/>
            </a:xfrm>
            <a:prstGeom prst="rect">
              <a:avLst/>
            </a:prstGeom>
            <a:ln w="3175" cap="flat" cmpd="sng" algn="ctr">
              <a:solidFill>
                <a:schemeClr val="accent1"/>
              </a:solidFill>
              <a:prstDash val="dash"/>
              <a:miter lim="800000"/>
            </a:ln>
          </p:spPr>
          <p:style>
            <a:lnRef idx="0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36" name="矩形 235"/>
            <p:cNvSpPr/>
            <p:nvPr/>
          </p:nvSpPr>
          <p:spPr>
            <a:xfrm rot="10800000" flipH="1">
              <a:off x="13916" y="2801"/>
              <a:ext cx="227" cy="2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37" name="矩形 236"/>
            <p:cNvSpPr/>
            <p:nvPr/>
          </p:nvSpPr>
          <p:spPr>
            <a:xfrm rot="10800000" flipH="1">
              <a:off x="935" y="2774"/>
              <a:ext cx="227" cy="2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1" name="椭圆 20"/>
            <p:cNvSpPr>
              <a:spLocks noChangeAspect="1"/>
            </p:cNvSpPr>
            <p:nvPr/>
          </p:nvSpPr>
          <p:spPr>
            <a:xfrm>
              <a:off x="9065" y="2410"/>
              <a:ext cx="283" cy="283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600">
                  <a:solidFill>
                    <a:schemeClr val="tx1"/>
                  </a:solidFill>
                </a:rPr>
                <a:t>1</a:t>
              </a:r>
              <a:endParaRPr lang="en-US" altLang="zh-CN" sz="600">
                <a:solidFill>
                  <a:schemeClr val="tx1"/>
                </a:solidFill>
              </a:endParaRPr>
            </a:p>
          </p:txBody>
        </p:sp>
        <p:sp>
          <p:nvSpPr>
            <p:cNvPr id="68" name="椭圆 67"/>
            <p:cNvSpPr>
              <a:spLocks noChangeAspect="1"/>
            </p:cNvSpPr>
            <p:nvPr/>
          </p:nvSpPr>
          <p:spPr>
            <a:xfrm>
              <a:off x="12410" y="3486"/>
              <a:ext cx="783" cy="25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600">
                  <a:solidFill>
                    <a:schemeClr val="tx1"/>
                  </a:solidFill>
                </a:rPr>
                <a:t>2-1</a:t>
              </a:r>
              <a:endParaRPr lang="en-US" altLang="zh-CN" sz="600">
                <a:solidFill>
                  <a:schemeClr val="tx1"/>
                </a:solidFill>
              </a:endParaRPr>
            </a:p>
          </p:txBody>
        </p:sp>
        <p:sp>
          <p:nvSpPr>
            <p:cNvPr id="90" name="椭圆 89"/>
            <p:cNvSpPr>
              <a:spLocks noChangeAspect="1"/>
            </p:cNvSpPr>
            <p:nvPr/>
          </p:nvSpPr>
          <p:spPr>
            <a:xfrm>
              <a:off x="2730" y="3478"/>
              <a:ext cx="283" cy="301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600">
                  <a:solidFill>
                    <a:schemeClr val="tx1"/>
                  </a:solidFill>
                </a:rPr>
                <a:t>5</a:t>
              </a:r>
              <a:endParaRPr lang="en-US" altLang="zh-CN" sz="600">
                <a:solidFill>
                  <a:schemeClr val="tx1"/>
                </a:solidFill>
              </a:endParaRPr>
            </a:p>
          </p:txBody>
        </p:sp>
        <p:sp>
          <p:nvSpPr>
            <p:cNvPr id="104" name="椭圆 103"/>
            <p:cNvSpPr>
              <a:spLocks noChangeAspect="1"/>
            </p:cNvSpPr>
            <p:nvPr/>
          </p:nvSpPr>
          <p:spPr>
            <a:xfrm>
              <a:off x="12028" y="3472"/>
              <a:ext cx="283" cy="283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600">
                  <a:solidFill>
                    <a:schemeClr val="tx1"/>
                  </a:solidFill>
                </a:rPr>
                <a:t>5</a:t>
              </a:r>
              <a:endParaRPr lang="en-US" altLang="zh-CN" sz="600">
                <a:solidFill>
                  <a:schemeClr val="tx1"/>
                </a:solidFill>
              </a:endParaRPr>
            </a:p>
          </p:txBody>
        </p:sp>
        <p:sp>
          <p:nvSpPr>
            <p:cNvPr id="238" name="椭圆 237"/>
            <p:cNvSpPr>
              <a:spLocks noChangeAspect="1"/>
            </p:cNvSpPr>
            <p:nvPr/>
          </p:nvSpPr>
          <p:spPr>
            <a:xfrm>
              <a:off x="8712" y="3471"/>
              <a:ext cx="283" cy="283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600">
                  <a:solidFill>
                    <a:schemeClr val="tx1"/>
                  </a:solidFill>
                </a:rPr>
                <a:t>5</a:t>
              </a:r>
              <a:endParaRPr lang="en-US" altLang="zh-CN" sz="600">
                <a:solidFill>
                  <a:schemeClr val="tx1"/>
                </a:solidFill>
              </a:endParaRPr>
            </a:p>
          </p:txBody>
        </p:sp>
        <p:sp>
          <p:nvSpPr>
            <p:cNvPr id="256" name="直角三角形 255"/>
            <p:cNvSpPr/>
            <p:nvPr/>
          </p:nvSpPr>
          <p:spPr>
            <a:xfrm>
              <a:off x="1136" y="3356"/>
              <a:ext cx="37" cy="113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57" name="直角三角形 256"/>
            <p:cNvSpPr/>
            <p:nvPr/>
          </p:nvSpPr>
          <p:spPr>
            <a:xfrm rot="16200000" flipH="1" flipV="1">
              <a:off x="1096" y="3068"/>
              <a:ext cx="113" cy="33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74" name="矩形 273"/>
            <p:cNvSpPr/>
            <p:nvPr/>
          </p:nvSpPr>
          <p:spPr>
            <a:xfrm rot="16200000">
              <a:off x="1031" y="3536"/>
              <a:ext cx="113" cy="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77" name="直角三角形 276"/>
            <p:cNvSpPr/>
            <p:nvPr/>
          </p:nvSpPr>
          <p:spPr>
            <a:xfrm rot="5400000" flipH="1" flipV="1">
              <a:off x="13871" y="3389"/>
              <a:ext cx="113" cy="33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78" name="直角三角形 277"/>
            <p:cNvSpPr/>
            <p:nvPr/>
          </p:nvSpPr>
          <p:spPr>
            <a:xfrm rot="10800000">
              <a:off x="13905" y="3033"/>
              <a:ext cx="37" cy="113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79" name="椭圆 278"/>
            <p:cNvSpPr>
              <a:spLocks noChangeAspect="1"/>
            </p:cNvSpPr>
            <p:nvPr/>
          </p:nvSpPr>
          <p:spPr>
            <a:xfrm>
              <a:off x="1031" y="3106"/>
              <a:ext cx="283" cy="283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600">
                  <a:solidFill>
                    <a:schemeClr val="tx1"/>
                  </a:solidFill>
                </a:rPr>
                <a:t>6</a:t>
              </a:r>
              <a:endParaRPr lang="en-US" altLang="zh-CN" sz="600">
                <a:solidFill>
                  <a:schemeClr val="tx1"/>
                </a:solidFill>
              </a:endParaRPr>
            </a:p>
          </p:txBody>
        </p:sp>
        <p:sp>
          <p:nvSpPr>
            <p:cNvPr id="280" name="椭圆 279"/>
            <p:cNvSpPr>
              <a:spLocks noChangeAspect="1"/>
            </p:cNvSpPr>
            <p:nvPr/>
          </p:nvSpPr>
          <p:spPr>
            <a:xfrm>
              <a:off x="13752" y="3106"/>
              <a:ext cx="283" cy="283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600">
                  <a:solidFill>
                    <a:schemeClr val="tx1"/>
                  </a:solidFill>
                </a:rPr>
                <a:t>6</a:t>
              </a:r>
              <a:endParaRPr lang="en-US" altLang="zh-CN" sz="600">
                <a:solidFill>
                  <a:schemeClr val="tx1"/>
                </a:solidFill>
              </a:endParaRPr>
            </a:p>
          </p:txBody>
        </p:sp>
        <p:sp>
          <p:nvSpPr>
            <p:cNvPr id="281" name="椭圆 280"/>
            <p:cNvSpPr>
              <a:spLocks noChangeAspect="1"/>
            </p:cNvSpPr>
            <p:nvPr/>
          </p:nvSpPr>
          <p:spPr>
            <a:xfrm>
              <a:off x="13655" y="2639"/>
              <a:ext cx="283" cy="283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600">
                  <a:solidFill>
                    <a:schemeClr val="tx1"/>
                  </a:solidFill>
                </a:rPr>
                <a:t>7</a:t>
              </a:r>
              <a:endParaRPr lang="en-US" altLang="zh-CN" sz="600">
                <a:solidFill>
                  <a:schemeClr val="tx1"/>
                </a:solidFill>
              </a:endParaRPr>
            </a:p>
          </p:txBody>
        </p:sp>
        <p:sp>
          <p:nvSpPr>
            <p:cNvPr id="282" name="椭圆 281"/>
            <p:cNvSpPr>
              <a:spLocks noChangeAspect="1"/>
            </p:cNvSpPr>
            <p:nvPr/>
          </p:nvSpPr>
          <p:spPr>
            <a:xfrm>
              <a:off x="1161" y="2608"/>
              <a:ext cx="283" cy="283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600">
                  <a:solidFill>
                    <a:schemeClr val="tx1"/>
                  </a:solidFill>
                </a:rPr>
                <a:t>7</a:t>
              </a:r>
              <a:endParaRPr lang="en-US" altLang="zh-CN" sz="600">
                <a:solidFill>
                  <a:schemeClr val="tx1"/>
                </a:solidFill>
              </a:endParaRPr>
            </a:p>
          </p:txBody>
        </p:sp>
        <p:sp>
          <p:nvSpPr>
            <p:cNvPr id="287" name="椭圆 286"/>
            <p:cNvSpPr>
              <a:spLocks noChangeAspect="1"/>
            </p:cNvSpPr>
            <p:nvPr/>
          </p:nvSpPr>
          <p:spPr>
            <a:xfrm>
              <a:off x="4689" y="1730"/>
              <a:ext cx="170" cy="17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800"/>
                <a:t>8</a:t>
              </a:r>
              <a:endParaRPr lang="en-US" altLang="zh-CN" sz="800"/>
            </a:p>
          </p:txBody>
        </p:sp>
        <p:sp>
          <p:nvSpPr>
            <p:cNvPr id="296" name="椭圆 295"/>
            <p:cNvSpPr>
              <a:spLocks noChangeAspect="1"/>
            </p:cNvSpPr>
            <p:nvPr/>
          </p:nvSpPr>
          <p:spPr>
            <a:xfrm>
              <a:off x="12728" y="4379"/>
              <a:ext cx="170" cy="17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800"/>
                <a:t>9</a:t>
              </a:r>
              <a:endParaRPr lang="en-US" altLang="zh-CN" sz="800"/>
            </a:p>
          </p:txBody>
        </p:sp>
        <p:sp>
          <p:nvSpPr>
            <p:cNvPr id="305" name="文本框 304"/>
            <p:cNvSpPr txBox="1"/>
            <p:nvPr/>
          </p:nvSpPr>
          <p:spPr>
            <a:xfrm>
              <a:off x="12575" y="2757"/>
              <a:ext cx="582" cy="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600"/>
                <a:t>3-1</a:t>
              </a:r>
              <a:endParaRPr lang="en-US" altLang="zh-CN" sz="600"/>
            </a:p>
          </p:txBody>
        </p:sp>
        <p:sp>
          <p:nvSpPr>
            <p:cNvPr id="306" name="文本框 305"/>
            <p:cNvSpPr txBox="1"/>
            <p:nvPr/>
          </p:nvSpPr>
          <p:spPr>
            <a:xfrm>
              <a:off x="12146" y="2802"/>
              <a:ext cx="582" cy="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600"/>
                <a:t>3-2</a:t>
              </a:r>
              <a:endParaRPr lang="en-US" altLang="zh-CN" sz="600"/>
            </a:p>
          </p:txBody>
        </p:sp>
        <p:sp>
          <p:nvSpPr>
            <p:cNvPr id="307" name="文本框 306"/>
            <p:cNvSpPr txBox="1"/>
            <p:nvPr/>
          </p:nvSpPr>
          <p:spPr>
            <a:xfrm>
              <a:off x="14045" y="3264"/>
              <a:ext cx="582" cy="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600"/>
                <a:t>4-1</a:t>
              </a:r>
              <a:endParaRPr lang="en-US" altLang="zh-CN" sz="600"/>
            </a:p>
          </p:txBody>
        </p:sp>
        <p:sp>
          <p:nvSpPr>
            <p:cNvPr id="308" name="文本框 307"/>
            <p:cNvSpPr txBox="1"/>
            <p:nvPr/>
          </p:nvSpPr>
          <p:spPr>
            <a:xfrm>
              <a:off x="13418" y="3611"/>
              <a:ext cx="582" cy="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600"/>
                <a:t>4-2</a:t>
              </a:r>
              <a:endParaRPr lang="en-US" altLang="zh-CN" sz="600"/>
            </a:p>
          </p:txBody>
        </p:sp>
        <p:sp>
          <p:nvSpPr>
            <p:cNvPr id="309" name="椭圆 308"/>
            <p:cNvSpPr>
              <a:spLocks noChangeAspect="1"/>
            </p:cNvSpPr>
            <p:nvPr/>
          </p:nvSpPr>
          <p:spPr>
            <a:xfrm>
              <a:off x="6045" y="3520"/>
              <a:ext cx="283" cy="283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600">
                  <a:solidFill>
                    <a:schemeClr val="tx1"/>
                  </a:solidFill>
                </a:rPr>
                <a:t>5</a:t>
              </a:r>
              <a:endParaRPr lang="en-US" altLang="zh-CN" sz="600">
                <a:solidFill>
                  <a:schemeClr val="tx1"/>
                </a:solidFill>
              </a:endParaRPr>
            </a:p>
          </p:txBody>
        </p:sp>
        <p:sp>
          <p:nvSpPr>
            <p:cNvPr id="311" name="文本框 310"/>
            <p:cNvSpPr txBox="1"/>
            <p:nvPr/>
          </p:nvSpPr>
          <p:spPr>
            <a:xfrm>
              <a:off x="2054" y="2975"/>
              <a:ext cx="582" cy="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600"/>
                <a:t>3-1</a:t>
              </a:r>
              <a:endParaRPr lang="en-US" altLang="zh-CN" sz="600"/>
            </a:p>
          </p:txBody>
        </p:sp>
        <p:sp>
          <p:nvSpPr>
            <p:cNvPr id="312" name="文本框 311"/>
            <p:cNvSpPr txBox="1"/>
            <p:nvPr/>
          </p:nvSpPr>
          <p:spPr>
            <a:xfrm>
              <a:off x="2273" y="2699"/>
              <a:ext cx="582" cy="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600"/>
                <a:t>3-2</a:t>
              </a:r>
              <a:endParaRPr lang="en-US" altLang="zh-CN" sz="600"/>
            </a:p>
          </p:txBody>
        </p:sp>
        <p:sp>
          <p:nvSpPr>
            <p:cNvPr id="313" name="文本框 312"/>
            <p:cNvSpPr txBox="1"/>
            <p:nvPr/>
          </p:nvSpPr>
          <p:spPr>
            <a:xfrm>
              <a:off x="1031" y="3362"/>
              <a:ext cx="582" cy="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600"/>
                <a:t>4-1</a:t>
              </a:r>
              <a:endParaRPr lang="en-US" altLang="zh-CN" sz="600"/>
            </a:p>
          </p:txBody>
        </p:sp>
        <p:sp>
          <p:nvSpPr>
            <p:cNvPr id="314" name="文本框 313"/>
            <p:cNvSpPr txBox="1"/>
            <p:nvPr/>
          </p:nvSpPr>
          <p:spPr>
            <a:xfrm>
              <a:off x="517" y="3629"/>
              <a:ext cx="582" cy="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600"/>
                <a:t>4-2</a:t>
              </a:r>
              <a:endParaRPr lang="en-US" altLang="zh-CN" sz="600"/>
            </a:p>
          </p:txBody>
        </p:sp>
        <p:sp>
          <p:nvSpPr>
            <p:cNvPr id="315" name="文本框 314"/>
            <p:cNvSpPr txBox="1"/>
            <p:nvPr/>
          </p:nvSpPr>
          <p:spPr>
            <a:xfrm>
              <a:off x="1031" y="6754"/>
              <a:ext cx="582" cy="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600"/>
                <a:t>4-2</a:t>
              </a:r>
              <a:endParaRPr lang="en-US" altLang="zh-CN" sz="600"/>
            </a:p>
          </p:txBody>
        </p:sp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5564" y="2404"/>
              <a:ext cx="567" cy="567"/>
            </a:xfrm>
            <a:prstGeom prst="ellipse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5531" y="3311"/>
              <a:ext cx="567" cy="567"/>
            </a:xfrm>
            <a:prstGeom prst="ellipse">
              <a:avLst/>
            </a:prstGeom>
            <a:ln w="3175">
              <a:noFill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9" name="椭圆 28"/>
            <p:cNvSpPr>
              <a:spLocks noChangeAspect="1"/>
            </p:cNvSpPr>
            <p:nvPr/>
          </p:nvSpPr>
          <p:spPr>
            <a:xfrm>
              <a:off x="6098" y="3362"/>
              <a:ext cx="567" cy="567"/>
            </a:xfrm>
            <a:prstGeom prst="ellipse">
              <a:avLst/>
            </a:prstGeom>
            <a:ln w="3175">
              <a:noFill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64" name="椭圆 63"/>
            <p:cNvSpPr>
              <a:spLocks noChangeAspect="1"/>
            </p:cNvSpPr>
            <p:nvPr/>
          </p:nvSpPr>
          <p:spPr>
            <a:xfrm>
              <a:off x="13547" y="3635"/>
              <a:ext cx="227" cy="227"/>
            </a:xfrm>
            <a:prstGeom prst="ellipse">
              <a:avLst/>
            </a:prstGeom>
            <a:ln w="3175">
              <a:noFill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4" name="椭圆 73"/>
            <p:cNvSpPr>
              <a:spLocks noChangeAspect="1"/>
            </p:cNvSpPr>
            <p:nvPr/>
          </p:nvSpPr>
          <p:spPr>
            <a:xfrm>
              <a:off x="14162" y="3295"/>
              <a:ext cx="227" cy="227"/>
            </a:xfrm>
            <a:prstGeom prst="ellipse">
              <a:avLst/>
            </a:prstGeom>
            <a:ln w="3175">
              <a:noFill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9" name="椭圆 88"/>
            <p:cNvSpPr>
              <a:spLocks noChangeAspect="1"/>
            </p:cNvSpPr>
            <p:nvPr/>
          </p:nvSpPr>
          <p:spPr>
            <a:xfrm>
              <a:off x="820" y="2942"/>
              <a:ext cx="567" cy="567"/>
            </a:xfrm>
            <a:prstGeom prst="ellipse">
              <a:avLst/>
            </a:prstGeom>
            <a:ln w="3175">
              <a:noFill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60" name="椭圆 159"/>
            <p:cNvSpPr>
              <a:spLocks noChangeAspect="1"/>
            </p:cNvSpPr>
            <p:nvPr/>
          </p:nvSpPr>
          <p:spPr>
            <a:xfrm>
              <a:off x="1008" y="2416"/>
              <a:ext cx="567" cy="567"/>
            </a:xfrm>
            <a:prstGeom prst="ellipse">
              <a:avLst/>
            </a:prstGeom>
            <a:ln w="3175">
              <a:noFill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45" name="文本框 244"/>
            <p:cNvSpPr txBox="1"/>
            <p:nvPr/>
          </p:nvSpPr>
          <p:spPr>
            <a:xfrm>
              <a:off x="5917" y="2319"/>
              <a:ext cx="635" cy="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600"/>
                <a:t>节点</a:t>
              </a:r>
              <a:endParaRPr lang="zh-CN" altLang="en-US" sz="600"/>
            </a:p>
          </p:txBody>
        </p:sp>
        <p:cxnSp>
          <p:nvCxnSpPr>
            <p:cNvPr id="336" name="直接连接符 335"/>
            <p:cNvCxnSpPr/>
            <p:nvPr/>
          </p:nvCxnSpPr>
          <p:spPr>
            <a:xfrm flipH="1">
              <a:off x="14025" y="3596"/>
              <a:ext cx="10" cy="3471"/>
            </a:xfrm>
            <a:prstGeom prst="line">
              <a:avLst/>
            </a:prstGeom>
            <a:ln w="3175">
              <a:solidFill>
                <a:srgbClr val="FF0000"/>
              </a:solidFill>
              <a:prstDash val="lgDashDot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60" name="直接连接符 559"/>
            <p:cNvCxnSpPr/>
            <p:nvPr/>
          </p:nvCxnSpPr>
          <p:spPr>
            <a:xfrm flipH="1">
              <a:off x="992" y="7067"/>
              <a:ext cx="13208" cy="38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619" name="文本框 618"/>
            <p:cNvSpPr txBox="1"/>
            <p:nvPr/>
          </p:nvSpPr>
          <p:spPr>
            <a:xfrm>
              <a:off x="7091" y="6912"/>
              <a:ext cx="937" cy="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6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23350㎜</a:t>
              </a:r>
              <a:endParaRPr lang="en-US" altLang="zh-CN" sz="6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86" name="文本框 685"/>
            <p:cNvSpPr txBox="1"/>
            <p:nvPr/>
          </p:nvSpPr>
          <p:spPr>
            <a:xfrm>
              <a:off x="12198" y="3525"/>
              <a:ext cx="582" cy="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600"/>
                <a:t>2-2</a:t>
              </a:r>
              <a:endParaRPr lang="en-US" altLang="zh-CN" sz="600"/>
            </a:p>
          </p:txBody>
        </p:sp>
        <p:sp>
          <p:nvSpPr>
            <p:cNvPr id="687" name="文本框 686"/>
            <p:cNvSpPr txBox="1"/>
            <p:nvPr/>
          </p:nvSpPr>
          <p:spPr>
            <a:xfrm>
              <a:off x="2334" y="3529"/>
              <a:ext cx="582" cy="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600"/>
                <a:t>2-2</a:t>
              </a:r>
              <a:endParaRPr lang="en-US" altLang="zh-CN" sz="600"/>
            </a:p>
          </p:txBody>
        </p:sp>
        <p:sp>
          <p:nvSpPr>
            <p:cNvPr id="688" name="文本框 687"/>
            <p:cNvSpPr txBox="1"/>
            <p:nvPr/>
          </p:nvSpPr>
          <p:spPr>
            <a:xfrm>
              <a:off x="1995" y="3538"/>
              <a:ext cx="582" cy="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600"/>
                <a:t>2-1</a:t>
              </a:r>
              <a:endParaRPr lang="en-US" altLang="zh-CN" sz="600"/>
            </a:p>
          </p:txBody>
        </p:sp>
        <p:cxnSp>
          <p:nvCxnSpPr>
            <p:cNvPr id="468" name="直接连接符 467"/>
            <p:cNvCxnSpPr/>
            <p:nvPr/>
          </p:nvCxnSpPr>
          <p:spPr>
            <a:xfrm flipH="1">
              <a:off x="1173" y="5855"/>
              <a:ext cx="12756" cy="27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469" name="文本框 468"/>
            <p:cNvSpPr txBox="1"/>
            <p:nvPr/>
          </p:nvSpPr>
          <p:spPr>
            <a:xfrm>
              <a:off x="7134" y="5654"/>
              <a:ext cx="926" cy="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6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22650㎜</a:t>
              </a:r>
              <a:endParaRPr lang="en-US" altLang="zh-CN" sz="6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cxnSp>
          <p:nvCxnSpPr>
            <p:cNvPr id="1107" name="直接连接符 1106"/>
            <p:cNvCxnSpPr/>
            <p:nvPr/>
          </p:nvCxnSpPr>
          <p:spPr>
            <a:xfrm flipH="1">
              <a:off x="1043" y="3487"/>
              <a:ext cx="10" cy="3471"/>
            </a:xfrm>
            <a:prstGeom prst="line">
              <a:avLst/>
            </a:prstGeom>
            <a:ln w="3175">
              <a:solidFill>
                <a:srgbClr val="FF0000"/>
              </a:solidFill>
              <a:prstDash val="lgDashDot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1108" name="椭圆 1107"/>
            <p:cNvSpPr>
              <a:spLocks noChangeAspect="1"/>
            </p:cNvSpPr>
            <p:nvPr/>
          </p:nvSpPr>
          <p:spPr>
            <a:xfrm>
              <a:off x="2021" y="5117"/>
              <a:ext cx="170" cy="17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800"/>
                <a:t>1</a:t>
              </a:r>
              <a:endParaRPr lang="en-US" altLang="zh-CN" sz="800"/>
            </a:p>
          </p:txBody>
        </p:sp>
        <p:sp>
          <p:nvSpPr>
            <p:cNvPr id="85" name="椭圆 84"/>
            <p:cNvSpPr>
              <a:spLocks noChangeAspect="1"/>
            </p:cNvSpPr>
            <p:nvPr/>
          </p:nvSpPr>
          <p:spPr>
            <a:xfrm>
              <a:off x="13946" y="5117"/>
              <a:ext cx="170" cy="17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800"/>
                <a:t>1</a:t>
              </a:r>
              <a:endParaRPr lang="en-US" altLang="zh-CN" sz="800"/>
            </a:p>
          </p:txBody>
        </p:sp>
        <p:sp>
          <p:nvSpPr>
            <p:cNvPr id="113" name="椭圆 112"/>
            <p:cNvSpPr>
              <a:spLocks noChangeAspect="1"/>
            </p:cNvSpPr>
            <p:nvPr/>
          </p:nvSpPr>
          <p:spPr>
            <a:xfrm>
              <a:off x="7299" y="4315"/>
              <a:ext cx="170" cy="17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800"/>
                <a:t>6</a:t>
              </a:r>
              <a:endParaRPr lang="en-US" altLang="zh-CN" sz="800"/>
            </a:p>
          </p:txBody>
        </p:sp>
        <p:sp>
          <p:nvSpPr>
            <p:cNvPr id="114" name="椭圆 113"/>
            <p:cNvSpPr>
              <a:spLocks noChangeAspect="1"/>
            </p:cNvSpPr>
            <p:nvPr/>
          </p:nvSpPr>
          <p:spPr>
            <a:xfrm>
              <a:off x="7469" y="1667"/>
              <a:ext cx="170" cy="17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800"/>
                <a:t>7</a:t>
              </a:r>
              <a:endParaRPr lang="en-US" altLang="zh-CN" sz="800"/>
            </a:p>
          </p:txBody>
        </p:sp>
        <p:sp>
          <p:nvSpPr>
            <p:cNvPr id="124" name="椭圆 123"/>
            <p:cNvSpPr>
              <a:spLocks noChangeAspect="1"/>
            </p:cNvSpPr>
            <p:nvPr/>
          </p:nvSpPr>
          <p:spPr>
            <a:xfrm>
              <a:off x="8936" y="2404"/>
              <a:ext cx="567" cy="567"/>
            </a:xfrm>
            <a:prstGeom prst="ellipse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grpSp>
          <p:nvGrpSpPr>
            <p:cNvPr id="140" name="组合 139"/>
            <p:cNvGrpSpPr/>
            <p:nvPr/>
          </p:nvGrpSpPr>
          <p:grpSpPr>
            <a:xfrm>
              <a:off x="11756" y="1616"/>
              <a:ext cx="442" cy="236"/>
              <a:chOff x="10850" y="2249"/>
              <a:chExt cx="442" cy="236"/>
            </a:xfrm>
          </p:grpSpPr>
          <p:sp>
            <p:nvSpPr>
              <p:cNvPr id="136" name="椭圆 135"/>
              <p:cNvSpPr>
                <a:spLocks noChangeAspect="1"/>
              </p:cNvSpPr>
              <p:nvPr/>
            </p:nvSpPr>
            <p:spPr>
              <a:xfrm>
                <a:off x="10968" y="2300"/>
                <a:ext cx="170" cy="17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altLang="zh-CN" sz="100"/>
              </a:p>
            </p:txBody>
          </p:sp>
          <p:sp>
            <p:nvSpPr>
              <p:cNvPr id="137" name="文本框 136"/>
              <p:cNvSpPr txBox="1"/>
              <p:nvPr/>
            </p:nvSpPr>
            <p:spPr>
              <a:xfrm>
                <a:off x="10850" y="2249"/>
                <a:ext cx="442" cy="23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500">
                    <a:solidFill>
                      <a:schemeClr val="bg1"/>
                    </a:solidFill>
                  </a:rPr>
                  <a:t>10</a:t>
                </a:r>
                <a:endParaRPr lang="en-US" altLang="zh-CN" sz="5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41" name="文本框 140"/>
            <p:cNvSpPr txBox="1"/>
            <p:nvPr/>
          </p:nvSpPr>
          <p:spPr>
            <a:xfrm>
              <a:off x="6979" y="4505"/>
              <a:ext cx="992" cy="39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zh-CN" altLang="en-US" sz="600"/>
                <a:t>桁架下横梁</a:t>
              </a:r>
              <a:endParaRPr lang="zh-CN" altLang="en-US" sz="600"/>
            </a:p>
          </p:txBody>
        </p:sp>
        <p:sp>
          <p:nvSpPr>
            <p:cNvPr id="142" name="文本框 141"/>
            <p:cNvSpPr txBox="1"/>
            <p:nvPr/>
          </p:nvSpPr>
          <p:spPr>
            <a:xfrm>
              <a:off x="7068" y="1339"/>
              <a:ext cx="992" cy="39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zh-CN" altLang="en-US" sz="600"/>
                <a:t>桁架上横梁</a:t>
              </a:r>
              <a:endParaRPr lang="zh-CN" altLang="en-US" sz="600"/>
            </a:p>
          </p:txBody>
        </p:sp>
        <p:sp>
          <p:nvSpPr>
            <p:cNvPr id="143" name="文本框 142"/>
            <p:cNvSpPr txBox="1"/>
            <p:nvPr/>
          </p:nvSpPr>
          <p:spPr>
            <a:xfrm>
              <a:off x="4316" y="1339"/>
              <a:ext cx="1657" cy="39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zh-CN" altLang="en-US" sz="600"/>
                <a:t>桁架横梁正立面立柱支撑</a:t>
              </a:r>
              <a:endParaRPr lang="zh-CN" altLang="en-US" sz="600"/>
            </a:p>
          </p:txBody>
        </p:sp>
        <p:sp>
          <p:nvSpPr>
            <p:cNvPr id="144" name="文本框 143"/>
            <p:cNvSpPr txBox="1"/>
            <p:nvPr/>
          </p:nvSpPr>
          <p:spPr>
            <a:xfrm>
              <a:off x="11091" y="1339"/>
              <a:ext cx="1902" cy="39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zh-CN" altLang="en-US" sz="600"/>
                <a:t>桁架正立面横梁加固连接支撑</a:t>
              </a:r>
              <a:endParaRPr lang="zh-CN" altLang="en-US" sz="600"/>
            </a:p>
          </p:txBody>
        </p:sp>
        <p:cxnSp>
          <p:nvCxnSpPr>
            <p:cNvPr id="161" name="直接箭头连接符 160"/>
            <p:cNvCxnSpPr/>
            <p:nvPr/>
          </p:nvCxnSpPr>
          <p:spPr>
            <a:xfrm flipH="1">
              <a:off x="7155" y="1994"/>
              <a:ext cx="367" cy="658"/>
            </a:xfrm>
            <a:prstGeom prst="straightConnector1">
              <a:avLst/>
            </a:prstGeom>
            <a:ln w="3175"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210" name="直接箭头连接符 209"/>
            <p:cNvCxnSpPr/>
            <p:nvPr/>
          </p:nvCxnSpPr>
          <p:spPr>
            <a:xfrm flipH="1">
              <a:off x="3079" y="2032"/>
              <a:ext cx="1608" cy="1050"/>
            </a:xfrm>
            <a:prstGeom prst="straightConnector1">
              <a:avLst/>
            </a:prstGeom>
            <a:ln w="3175"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217" name="直接箭头连接符 216"/>
            <p:cNvCxnSpPr/>
            <p:nvPr/>
          </p:nvCxnSpPr>
          <p:spPr>
            <a:xfrm flipH="1">
              <a:off x="4661" y="2024"/>
              <a:ext cx="7" cy="945"/>
            </a:xfrm>
            <a:prstGeom prst="straightConnector1">
              <a:avLst/>
            </a:prstGeom>
            <a:ln w="3175"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221" name="直接箭头连接符 220"/>
            <p:cNvCxnSpPr>
              <a:endCxn id="93" idx="2"/>
            </p:cNvCxnSpPr>
            <p:nvPr/>
          </p:nvCxnSpPr>
          <p:spPr>
            <a:xfrm flipH="1">
              <a:off x="11743" y="1956"/>
              <a:ext cx="184" cy="1226"/>
            </a:xfrm>
            <a:prstGeom prst="straightConnector1">
              <a:avLst/>
            </a:prstGeom>
            <a:ln w="3175"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227" name="直接箭头连接符 226"/>
            <p:cNvCxnSpPr/>
            <p:nvPr/>
          </p:nvCxnSpPr>
          <p:spPr>
            <a:xfrm flipV="1">
              <a:off x="7469" y="3614"/>
              <a:ext cx="532" cy="647"/>
            </a:xfrm>
            <a:prstGeom prst="straightConnector1">
              <a:avLst/>
            </a:prstGeom>
            <a:ln w="3175"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244" name="直接箭头连接符 243"/>
            <p:cNvCxnSpPr>
              <a:endCxn id="77" idx="0"/>
            </p:cNvCxnSpPr>
            <p:nvPr/>
          </p:nvCxnSpPr>
          <p:spPr>
            <a:xfrm flipV="1">
              <a:off x="12889" y="3268"/>
              <a:ext cx="315" cy="1004"/>
            </a:xfrm>
            <a:prstGeom prst="straightConnector1">
              <a:avLst/>
            </a:prstGeom>
            <a:ln w="3175"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250" name="文本框 249"/>
            <p:cNvSpPr txBox="1"/>
            <p:nvPr/>
          </p:nvSpPr>
          <p:spPr>
            <a:xfrm>
              <a:off x="11606" y="4505"/>
              <a:ext cx="1941" cy="39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zh-CN" altLang="en-US" sz="600"/>
                <a:t>桁架正立面横梁连接斜支撑</a:t>
              </a:r>
              <a:endParaRPr lang="zh-CN" altLang="en-US" sz="600"/>
            </a:p>
          </p:txBody>
        </p:sp>
        <p:sp>
          <p:nvSpPr>
            <p:cNvPr id="275" name="文本框 274"/>
            <p:cNvSpPr txBox="1"/>
            <p:nvPr/>
          </p:nvSpPr>
          <p:spPr>
            <a:xfrm>
              <a:off x="1738" y="5328"/>
              <a:ext cx="992" cy="39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zh-CN" altLang="en-US" sz="600"/>
                <a:t>桁架下立柱</a:t>
              </a:r>
              <a:endParaRPr lang="zh-CN" altLang="en-US" sz="600"/>
            </a:p>
          </p:txBody>
        </p:sp>
        <p:sp>
          <p:nvSpPr>
            <p:cNvPr id="276" name="文本框 275"/>
            <p:cNvSpPr txBox="1"/>
            <p:nvPr/>
          </p:nvSpPr>
          <p:spPr>
            <a:xfrm>
              <a:off x="169" y="1245"/>
              <a:ext cx="992" cy="39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zh-CN" altLang="en-US" sz="600"/>
                <a:t>桁架上立柱</a:t>
              </a:r>
              <a:endParaRPr lang="zh-CN" altLang="en-US" sz="600"/>
            </a:p>
          </p:txBody>
        </p:sp>
        <p:sp>
          <p:nvSpPr>
            <p:cNvPr id="283" name="椭圆 282"/>
            <p:cNvSpPr>
              <a:spLocks noChangeAspect="1"/>
            </p:cNvSpPr>
            <p:nvPr/>
          </p:nvSpPr>
          <p:spPr>
            <a:xfrm flipH="1">
              <a:off x="380" y="1514"/>
              <a:ext cx="170" cy="17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800"/>
                <a:t>4</a:t>
              </a:r>
              <a:endParaRPr lang="en-US" altLang="zh-CN" sz="800"/>
            </a:p>
          </p:txBody>
        </p:sp>
      </p:grpSp>
      <p:grpSp>
        <p:nvGrpSpPr>
          <p:cNvPr id="323" name="组合 322"/>
          <p:cNvGrpSpPr/>
          <p:nvPr/>
        </p:nvGrpSpPr>
        <p:grpSpPr>
          <a:xfrm>
            <a:off x="344805" y="1793875"/>
            <a:ext cx="7244715" cy="2060575"/>
            <a:chOff x="543" y="2825"/>
            <a:chExt cx="11409" cy="3245"/>
          </a:xfrm>
        </p:grpSpPr>
        <p:cxnSp>
          <p:nvCxnSpPr>
            <p:cNvPr id="292" name="直接箭头连接符 291"/>
            <p:cNvCxnSpPr/>
            <p:nvPr/>
          </p:nvCxnSpPr>
          <p:spPr>
            <a:xfrm flipH="1" flipV="1">
              <a:off x="1077" y="5488"/>
              <a:ext cx="970" cy="582"/>
            </a:xfrm>
            <a:prstGeom prst="straightConnector1">
              <a:avLst/>
            </a:prstGeom>
            <a:ln w="3175"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297" name="直接箭头连接符 296"/>
            <p:cNvCxnSpPr>
              <a:stCxn id="53" idx="3"/>
            </p:cNvCxnSpPr>
            <p:nvPr/>
          </p:nvCxnSpPr>
          <p:spPr>
            <a:xfrm flipH="1" flipV="1">
              <a:off x="543" y="2825"/>
              <a:ext cx="448" cy="1461"/>
            </a:xfrm>
            <a:prstGeom prst="straightConnector1">
              <a:avLst/>
            </a:prstGeom>
            <a:ln w="3175">
              <a:headEnd type="arrow" w="med" len="med"/>
              <a:tailEnd type="none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298" name="直接箭头连接符 297"/>
            <p:cNvCxnSpPr>
              <a:endCxn id="84" idx="2"/>
            </p:cNvCxnSpPr>
            <p:nvPr/>
          </p:nvCxnSpPr>
          <p:spPr>
            <a:xfrm flipH="1">
              <a:off x="10197" y="3065"/>
              <a:ext cx="1755" cy="1129"/>
            </a:xfrm>
            <a:prstGeom prst="straightConnector1">
              <a:avLst/>
            </a:prstGeom>
            <a:ln w="3175"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sp>
        <p:nvSpPr>
          <p:cNvPr id="299" name="文本框 298"/>
          <p:cNvSpPr txBox="1"/>
          <p:nvPr/>
        </p:nvSpPr>
        <p:spPr>
          <a:xfrm>
            <a:off x="9429750" y="1481455"/>
            <a:ext cx="683260" cy="2482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600"/>
              <a:t>上立柱侧立面</a:t>
            </a:r>
            <a:endParaRPr lang="zh-CN" altLang="en-US" sz="600"/>
          </a:p>
          <a:p>
            <a:r>
              <a:rPr lang="zh-CN" altLang="en-US" sz="600"/>
              <a:t> </a:t>
            </a:r>
            <a:r>
              <a:rPr lang="en-US" altLang="zh-CN" sz="600"/>
              <a:t>   </a:t>
            </a:r>
            <a:r>
              <a:rPr lang="zh-CN" altLang="en-US" sz="600"/>
              <a:t>连接支撑</a:t>
            </a:r>
            <a:endParaRPr lang="zh-CN" altLang="en-US" sz="600"/>
          </a:p>
        </p:txBody>
      </p:sp>
      <p:cxnSp>
        <p:nvCxnSpPr>
          <p:cNvPr id="301" name="直接箭头连接符 300"/>
          <p:cNvCxnSpPr>
            <a:endCxn id="121" idx="2"/>
          </p:cNvCxnSpPr>
          <p:nvPr/>
        </p:nvCxnSpPr>
        <p:spPr>
          <a:xfrm>
            <a:off x="9863455" y="1942465"/>
            <a:ext cx="945515" cy="414020"/>
          </a:xfrm>
          <a:prstGeom prst="straightConnector1">
            <a:avLst/>
          </a:prstGeom>
          <a:ln w="3175"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302" name="直接箭头连接符 301"/>
          <p:cNvCxnSpPr>
            <a:endCxn id="118" idx="2"/>
          </p:cNvCxnSpPr>
          <p:nvPr/>
        </p:nvCxnSpPr>
        <p:spPr>
          <a:xfrm>
            <a:off x="9831070" y="1942465"/>
            <a:ext cx="977900" cy="788035"/>
          </a:xfrm>
          <a:prstGeom prst="straightConnector1">
            <a:avLst/>
          </a:prstGeom>
          <a:ln w="3175"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04" name="椭圆 303"/>
          <p:cNvSpPr>
            <a:spLocks noChangeAspect="1"/>
          </p:cNvSpPr>
          <p:nvPr/>
        </p:nvSpPr>
        <p:spPr>
          <a:xfrm>
            <a:off x="11650980" y="2678430"/>
            <a:ext cx="108000" cy="1080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800"/>
              <a:t>3</a:t>
            </a:r>
            <a:endParaRPr lang="en-US" altLang="zh-CN" sz="800"/>
          </a:p>
        </p:txBody>
      </p:sp>
      <p:sp>
        <p:nvSpPr>
          <p:cNvPr id="316" name="椭圆 315"/>
          <p:cNvSpPr>
            <a:spLocks noChangeAspect="1"/>
          </p:cNvSpPr>
          <p:nvPr/>
        </p:nvSpPr>
        <p:spPr>
          <a:xfrm>
            <a:off x="9561195" y="3458845"/>
            <a:ext cx="108000" cy="1080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800"/>
              <a:t>2</a:t>
            </a:r>
            <a:endParaRPr lang="en-US" altLang="zh-CN" sz="800"/>
          </a:p>
        </p:txBody>
      </p:sp>
      <p:sp>
        <p:nvSpPr>
          <p:cNvPr id="317" name="文本框 316"/>
          <p:cNvSpPr txBox="1"/>
          <p:nvPr/>
        </p:nvSpPr>
        <p:spPr>
          <a:xfrm>
            <a:off x="11367770" y="2369820"/>
            <a:ext cx="676910" cy="2482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600"/>
              <a:t>下立柱侧立面</a:t>
            </a:r>
            <a:r>
              <a:rPr lang="en-US" altLang="zh-CN" sz="600"/>
              <a:t>   </a:t>
            </a:r>
            <a:endParaRPr lang="en-US" altLang="zh-CN" sz="600"/>
          </a:p>
          <a:p>
            <a:r>
              <a:rPr lang="en-US" altLang="zh-CN" sz="600"/>
              <a:t>  </a:t>
            </a:r>
            <a:r>
              <a:rPr lang="zh-CN" altLang="en-US" sz="600"/>
              <a:t>连接斜支撑</a:t>
            </a:r>
            <a:endParaRPr lang="zh-CN" altLang="en-US" sz="600"/>
          </a:p>
        </p:txBody>
      </p:sp>
      <p:sp>
        <p:nvSpPr>
          <p:cNvPr id="318" name="文本框 317"/>
          <p:cNvSpPr txBox="1"/>
          <p:nvPr/>
        </p:nvSpPr>
        <p:spPr>
          <a:xfrm>
            <a:off x="9249410" y="3153410"/>
            <a:ext cx="732155" cy="2482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600"/>
              <a:t>下立柱侧立面</a:t>
            </a:r>
            <a:endParaRPr lang="zh-CN" altLang="en-US" sz="600"/>
          </a:p>
          <a:p>
            <a:r>
              <a:rPr lang="en-US" altLang="zh-CN" sz="600"/>
              <a:t>   </a:t>
            </a:r>
            <a:r>
              <a:rPr lang="zh-CN" altLang="en-US" sz="600"/>
              <a:t>连接支撑</a:t>
            </a:r>
            <a:endParaRPr lang="zh-CN" altLang="en-US" sz="600"/>
          </a:p>
        </p:txBody>
      </p:sp>
      <p:cxnSp>
        <p:nvCxnSpPr>
          <p:cNvPr id="319" name="直接箭头连接符 318"/>
          <p:cNvCxnSpPr>
            <a:endCxn id="67" idx="2"/>
          </p:cNvCxnSpPr>
          <p:nvPr/>
        </p:nvCxnSpPr>
        <p:spPr>
          <a:xfrm flipH="1">
            <a:off x="10841990" y="2830195"/>
            <a:ext cx="808355" cy="440055"/>
          </a:xfrm>
          <a:prstGeom prst="straightConnector1">
            <a:avLst/>
          </a:prstGeom>
          <a:ln w="3175"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320" name="直接箭头连接符 319"/>
          <p:cNvCxnSpPr/>
          <p:nvPr/>
        </p:nvCxnSpPr>
        <p:spPr>
          <a:xfrm flipH="1">
            <a:off x="10906125" y="2834005"/>
            <a:ext cx="753745" cy="937895"/>
          </a:xfrm>
          <a:prstGeom prst="straightConnector1">
            <a:avLst/>
          </a:prstGeom>
          <a:ln w="3175"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321" name="直接箭头连接符 320"/>
          <p:cNvCxnSpPr>
            <a:endCxn id="35" idx="2"/>
          </p:cNvCxnSpPr>
          <p:nvPr/>
        </p:nvCxnSpPr>
        <p:spPr>
          <a:xfrm>
            <a:off x="9747885" y="3510280"/>
            <a:ext cx="1071245" cy="1222375"/>
          </a:xfrm>
          <a:prstGeom prst="straightConnector1">
            <a:avLst/>
          </a:prstGeom>
          <a:ln w="3175"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322" name="直接箭头连接符 321"/>
          <p:cNvCxnSpPr>
            <a:endCxn id="34" idx="1"/>
          </p:cNvCxnSpPr>
          <p:nvPr/>
        </p:nvCxnSpPr>
        <p:spPr>
          <a:xfrm flipV="1">
            <a:off x="9747885" y="3009265"/>
            <a:ext cx="861695" cy="493395"/>
          </a:xfrm>
          <a:prstGeom prst="straightConnector1">
            <a:avLst/>
          </a:prstGeom>
          <a:ln w="3175"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8" name="矩形 17"/>
          <p:cNvSpPr/>
          <p:nvPr/>
        </p:nvSpPr>
        <p:spPr>
          <a:xfrm flipV="1">
            <a:off x="269240" y="6687820"/>
            <a:ext cx="11563350" cy="36000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5" name="文本框 134"/>
          <p:cNvSpPr txBox="1"/>
          <p:nvPr/>
        </p:nvSpPr>
        <p:spPr>
          <a:xfrm>
            <a:off x="10403840" y="5979160"/>
            <a:ext cx="14420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门架大样图</a:t>
            </a:r>
            <a:endParaRPr lang="zh-CN" altLang="en-US"/>
          </a:p>
        </p:txBody>
      </p:sp>
      <p:sp>
        <p:nvSpPr>
          <p:cNvPr id="437" name="文本框 436"/>
          <p:cNvSpPr txBox="1"/>
          <p:nvPr/>
        </p:nvSpPr>
        <p:spPr>
          <a:xfrm>
            <a:off x="4665980" y="1420495"/>
            <a:ext cx="1451610" cy="3136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700"/>
              <a:t>桁架正立面图</a:t>
            </a:r>
            <a:endParaRPr lang="zh-CN" altLang="en-US" sz="700"/>
          </a:p>
        </p:txBody>
      </p:sp>
      <p:grpSp>
        <p:nvGrpSpPr>
          <p:cNvPr id="185" name="组合 184"/>
          <p:cNvGrpSpPr/>
          <p:nvPr/>
        </p:nvGrpSpPr>
        <p:grpSpPr>
          <a:xfrm>
            <a:off x="383540" y="335915"/>
            <a:ext cx="8895715" cy="1229360"/>
            <a:chOff x="725" y="1477"/>
            <a:chExt cx="14009" cy="1936"/>
          </a:xfrm>
        </p:grpSpPr>
        <p:sp>
          <p:nvSpPr>
            <p:cNvPr id="438" name="矩形 437"/>
            <p:cNvSpPr/>
            <p:nvPr/>
          </p:nvSpPr>
          <p:spPr>
            <a:xfrm rot="5400000" flipH="1">
              <a:off x="2125" y="1369"/>
              <a:ext cx="57" cy="158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39" name="矩形 438"/>
            <p:cNvSpPr/>
            <p:nvPr/>
          </p:nvSpPr>
          <p:spPr>
            <a:xfrm rot="5400000" flipH="1">
              <a:off x="2144" y="1991"/>
              <a:ext cx="120" cy="146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40" name="矩形 439"/>
            <p:cNvSpPr/>
            <p:nvPr/>
          </p:nvSpPr>
          <p:spPr>
            <a:xfrm flipV="1">
              <a:off x="2969" y="2076"/>
              <a:ext cx="1587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41" name="矩形 440"/>
            <p:cNvSpPr/>
            <p:nvPr/>
          </p:nvSpPr>
          <p:spPr>
            <a:xfrm flipV="1">
              <a:off x="2963" y="2660"/>
              <a:ext cx="3260" cy="12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42" name="矩形 441"/>
            <p:cNvSpPr/>
            <p:nvPr/>
          </p:nvSpPr>
          <p:spPr>
            <a:xfrm flipV="1">
              <a:off x="6275" y="1982"/>
              <a:ext cx="3279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43" name="矩形 442"/>
            <p:cNvSpPr/>
            <p:nvPr/>
          </p:nvSpPr>
          <p:spPr>
            <a:xfrm flipV="1">
              <a:off x="9604" y="1982"/>
              <a:ext cx="1638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44" name="矩形 443"/>
            <p:cNvSpPr/>
            <p:nvPr/>
          </p:nvSpPr>
          <p:spPr>
            <a:xfrm flipV="1">
              <a:off x="6286" y="2660"/>
              <a:ext cx="3271" cy="12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45" name="矩形 444"/>
            <p:cNvSpPr/>
            <p:nvPr/>
          </p:nvSpPr>
          <p:spPr>
            <a:xfrm flipV="1">
              <a:off x="9600" y="2660"/>
              <a:ext cx="3269" cy="12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46" name="矩形 445"/>
            <p:cNvSpPr/>
            <p:nvPr/>
          </p:nvSpPr>
          <p:spPr>
            <a:xfrm rot="5400000" flipH="1">
              <a:off x="13686" y="1366"/>
              <a:ext cx="57" cy="159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47" name="矩形 446"/>
            <p:cNvSpPr/>
            <p:nvPr/>
          </p:nvSpPr>
          <p:spPr>
            <a:xfrm rot="5400000" flipH="1">
              <a:off x="13624" y="1952"/>
              <a:ext cx="120" cy="15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48" name="矩形 447"/>
            <p:cNvSpPr/>
            <p:nvPr/>
          </p:nvSpPr>
          <p:spPr>
            <a:xfrm flipH="1">
              <a:off x="1348" y="2038"/>
              <a:ext cx="120" cy="7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49" name="矩形 448"/>
            <p:cNvSpPr/>
            <p:nvPr/>
          </p:nvSpPr>
          <p:spPr>
            <a:xfrm flipH="1">
              <a:off x="2762" y="2194"/>
              <a:ext cx="57" cy="47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50" name="矩形 449"/>
            <p:cNvSpPr/>
            <p:nvPr/>
          </p:nvSpPr>
          <p:spPr>
            <a:xfrm flipH="1">
              <a:off x="6095" y="2039"/>
              <a:ext cx="57" cy="62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51" name="矩形 450"/>
            <p:cNvSpPr/>
            <p:nvPr/>
          </p:nvSpPr>
          <p:spPr>
            <a:xfrm flipH="1">
              <a:off x="14449" y="2039"/>
              <a:ext cx="120" cy="74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52" name="矩形 451"/>
            <p:cNvSpPr/>
            <p:nvPr/>
          </p:nvSpPr>
          <p:spPr>
            <a:xfrm flipH="1">
              <a:off x="6382" y="2048"/>
              <a:ext cx="57" cy="61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53" name="矩形 452"/>
            <p:cNvSpPr/>
            <p:nvPr/>
          </p:nvSpPr>
          <p:spPr>
            <a:xfrm flipH="1">
              <a:off x="9434" y="2039"/>
              <a:ext cx="57" cy="61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54" name="矩形 453"/>
            <p:cNvSpPr/>
            <p:nvPr/>
          </p:nvSpPr>
          <p:spPr>
            <a:xfrm flipH="1">
              <a:off x="9705" y="2039"/>
              <a:ext cx="57" cy="61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55" name="矩形 454"/>
            <p:cNvSpPr/>
            <p:nvPr/>
          </p:nvSpPr>
          <p:spPr>
            <a:xfrm flipH="1">
              <a:off x="12805" y="2108"/>
              <a:ext cx="57" cy="55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56" name="矩形 455"/>
            <p:cNvSpPr/>
            <p:nvPr/>
          </p:nvSpPr>
          <p:spPr>
            <a:xfrm flipH="1">
              <a:off x="13017" y="2194"/>
              <a:ext cx="57" cy="46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57" name="矩形 456"/>
            <p:cNvSpPr/>
            <p:nvPr/>
          </p:nvSpPr>
          <p:spPr>
            <a:xfrm flipH="1">
              <a:off x="8438" y="2033"/>
              <a:ext cx="57" cy="62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58" name="矩形 457"/>
            <p:cNvSpPr/>
            <p:nvPr/>
          </p:nvSpPr>
          <p:spPr>
            <a:xfrm flipH="1">
              <a:off x="6901" y="2043"/>
              <a:ext cx="57" cy="61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59" name="矩形 458"/>
            <p:cNvSpPr/>
            <p:nvPr/>
          </p:nvSpPr>
          <p:spPr>
            <a:xfrm flipH="1">
              <a:off x="8935" y="2036"/>
              <a:ext cx="57" cy="62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60" name="矩形 459"/>
            <p:cNvSpPr/>
            <p:nvPr/>
          </p:nvSpPr>
          <p:spPr>
            <a:xfrm flipH="1">
              <a:off x="5071" y="2034"/>
              <a:ext cx="57" cy="62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61" name="矩形 460"/>
            <p:cNvSpPr/>
            <p:nvPr/>
          </p:nvSpPr>
          <p:spPr>
            <a:xfrm flipH="1">
              <a:off x="4554" y="1982"/>
              <a:ext cx="57" cy="68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62" name="矩形 461"/>
            <p:cNvSpPr/>
            <p:nvPr/>
          </p:nvSpPr>
          <p:spPr>
            <a:xfrm flipH="1">
              <a:off x="3499" y="2137"/>
              <a:ext cx="58" cy="52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63" name="矩形 462"/>
            <p:cNvSpPr/>
            <p:nvPr/>
          </p:nvSpPr>
          <p:spPr>
            <a:xfrm flipH="1">
              <a:off x="11240" y="1982"/>
              <a:ext cx="57" cy="68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64" name="矩形 463"/>
            <p:cNvSpPr/>
            <p:nvPr/>
          </p:nvSpPr>
          <p:spPr>
            <a:xfrm flipH="1">
              <a:off x="10218" y="2039"/>
              <a:ext cx="57" cy="61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65" name="矩形 464"/>
            <p:cNvSpPr/>
            <p:nvPr/>
          </p:nvSpPr>
          <p:spPr>
            <a:xfrm flipH="1">
              <a:off x="12293" y="2137"/>
              <a:ext cx="57" cy="51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66" name="矩形 465"/>
            <p:cNvSpPr/>
            <p:nvPr/>
          </p:nvSpPr>
          <p:spPr>
            <a:xfrm flipH="1">
              <a:off x="13775" y="2194"/>
              <a:ext cx="57" cy="46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67" name="矩形 466"/>
            <p:cNvSpPr/>
            <p:nvPr/>
          </p:nvSpPr>
          <p:spPr>
            <a:xfrm flipH="1">
              <a:off x="2022" y="2192"/>
              <a:ext cx="57" cy="47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78" name="文本框 477"/>
            <p:cNvSpPr txBox="1"/>
            <p:nvPr/>
          </p:nvSpPr>
          <p:spPr>
            <a:xfrm>
              <a:off x="4373" y="2947"/>
              <a:ext cx="696" cy="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4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6000</a:t>
              </a:r>
              <a:endParaRPr lang="en-US" altLang="zh-CN" sz="6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479" name="文本框 478"/>
            <p:cNvSpPr txBox="1"/>
            <p:nvPr/>
          </p:nvSpPr>
          <p:spPr>
            <a:xfrm>
              <a:off x="7622" y="3049"/>
              <a:ext cx="699" cy="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6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6000㎜</a:t>
              </a:r>
              <a:endParaRPr lang="en-US" altLang="zh-CN" sz="6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480" name="文本框 479"/>
            <p:cNvSpPr txBox="1"/>
            <p:nvPr/>
          </p:nvSpPr>
          <p:spPr>
            <a:xfrm>
              <a:off x="10889" y="3103"/>
              <a:ext cx="683" cy="25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6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6000㎜</a:t>
              </a:r>
              <a:endParaRPr lang="en-US" altLang="zh-CN" sz="6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481" name="文本框 480"/>
            <p:cNvSpPr txBox="1"/>
            <p:nvPr/>
          </p:nvSpPr>
          <p:spPr>
            <a:xfrm>
              <a:off x="1753" y="3125"/>
              <a:ext cx="723" cy="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6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2675㎜</a:t>
              </a:r>
              <a:endParaRPr lang="en-US" altLang="zh-CN" sz="6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482" name="文本框 481"/>
            <p:cNvSpPr txBox="1"/>
            <p:nvPr/>
          </p:nvSpPr>
          <p:spPr>
            <a:xfrm>
              <a:off x="13433" y="3081"/>
              <a:ext cx="720" cy="25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6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2675㎜</a:t>
              </a:r>
              <a:endParaRPr lang="en-US" altLang="zh-CN" sz="6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483" name="矩形 482"/>
            <p:cNvSpPr/>
            <p:nvPr/>
          </p:nvSpPr>
          <p:spPr>
            <a:xfrm flipH="1">
              <a:off x="7412" y="2044"/>
              <a:ext cx="57" cy="61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84" name="矩形 483"/>
            <p:cNvSpPr/>
            <p:nvPr/>
          </p:nvSpPr>
          <p:spPr>
            <a:xfrm flipH="1">
              <a:off x="7940" y="2043"/>
              <a:ext cx="57" cy="61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85" name="矩形 484"/>
            <p:cNvSpPr/>
            <p:nvPr/>
          </p:nvSpPr>
          <p:spPr>
            <a:xfrm flipH="1">
              <a:off x="10729" y="2039"/>
              <a:ext cx="57" cy="61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86" name="矩形 485"/>
            <p:cNvSpPr/>
            <p:nvPr/>
          </p:nvSpPr>
          <p:spPr>
            <a:xfrm flipH="1">
              <a:off x="11763" y="2133"/>
              <a:ext cx="57" cy="52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87" name="矩形 486"/>
            <p:cNvSpPr/>
            <p:nvPr/>
          </p:nvSpPr>
          <p:spPr>
            <a:xfrm flipH="1">
              <a:off x="4044" y="2140"/>
              <a:ext cx="57" cy="51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88" name="矩形 487"/>
            <p:cNvSpPr/>
            <p:nvPr/>
          </p:nvSpPr>
          <p:spPr>
            <a:xfrm flipH="1">
              <a:off x="5605" y="2033"/>
              <a:ext cx="57" cy="62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89" name="矩形 488"/>
            <p:cNvSpPr/>
            <p:nvPr/>
          </p:nvSpPr>
          <p:spPr>
            <a:xfrm flipH="1">
              <a:off x="2989" y="2133"/>
              <a:ext cx="57" cy="5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cxnSp>
          <p:nvCxnSpPr>
            <p:cNvPr id="490" name="直接连接符 489"/>
            <p:cNvCxnSpPr/>
            <p:nvPr/>
          </p:nvCxnSpPr>
          <p:spPr>
            <a:xfrm flipH="1">
              <a:off x="2918" y="1818"/>
              <a:ext cx="3345" cy="11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1842FA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491" name="直接连接符 490"/>
            <p:cNvCxnSpPr/>
            <p:nvPr/>
          </p:nvCxnSpPr>
          <p:spPr>
            <a:xfrm flipH="1">
              <a:off x="6235" y="1739"/>
              <a:ext cx="6" cy="45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496" name="直接连接符 495"/>
            <p:cNvCxnSpPr/>
            <p:nvPr/>
          </p:nvCxnSpPr>
          <p:spPr>
            <a:xfrm flipH="1">
              <a:off x="2985" y="1739"/>
              <a:ext cx="4" cy="450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497" name="直接连接符 496"/>
            <p:cNvCxnSpPr/>
            <p:nvPr/>
          </p:nvCxnSpPr>
          <p:spPr>
            <a:xfrm>
              <a:off x="6271" y="1604"/>
              <a:ext cx="2" cy="45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498" name="直接连接符 497"/>
            <p:cNvCxnSpPr/>
            <p:nvPr/>
          </p:nvCxnSpPr>
          <p:spPr>
            <a:xfrm flipH="1">
              <a:off x="6250" y="1696"/>
              <a:ext cx="3345" cy="11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1842FA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499" name="直接连接符 498"/>
            <p:cNvCxnSpPr/>
            <p:nvPr/>
          </p:nvCxnSpPr>
          <p:spPr>
            <a:xfrm>
              <a:off x="6382" y="1597"/>
              <a:ext cx="0" cy="45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00" name="直接连接符 499"/>
            <p:cNvCxnSpPr/>
            <p:nvPr/>
          </p:nvCxnSpPr>
          <p:spPr>
            <a:xfrm>
              <a:off x="6439" y="1597"/>
              <a:ext cx="0" cy="45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01" name="直接连接符 500"/>
            <p:cNvCxnSpPr/>
            <p:nvPr/>
          </p:nvCxnSpPr>
          <p:spPr>
            <a:xfrm>
              <a:off x="6901" y="1597"/>
              <a:ext cx="0" cy="45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02" name="直接连接符 501"/>
            <p:cNvCxnSpPr/>
            <p:nvPr/>
          </p:nvCxnSpPr>
          <p:spPr>
            <a:xfrm>
              <a:off x="6958" y="1597"/>
              <a:ext cx="0" cy="45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03" name="直接连接符 502"/>
            <p:cNvCxnSpPr/>
            <p:nvPr/>
          </p:nvCxnSpPr>
          <p:spPr>
            <a:xfrm>
              <a:off x="7412" y="1597"/>
              <a:ext cx="0" cy="45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04" name="直接连接符 503"/>
            <p:cNvCxnSpPr/>
            <p:nvPr/>
          </p:nvCxnSpPr>
          <p:spPr>
            <a:xfrm>
              <a:off x="7469" y="1597"/>
              <a:ext cx="0" cy="45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05" name="直接连接符 504"/>
            <p:cNvCxnSpPr/>
            <p:nvPr/>
          </p:nvCxnSpPr>
          <p:spPr>
            <a:xfrm flipH="1">
              <a:off x="1288" y="1987"/>
              <a:ext cx="1701" cy="14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1842FA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06" name="直接连接符 505"/>
            <p:cNvCxnSpPr/>
            <p:nvPr/>
          </p:nvCxnSpPr>
          <p:spPr>
            <a:xfrm flipH="1">
              <a:off x="2937" y="1970"/>
              <a:ext cx="4" cy="450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07" name="直接连接符 506"/>
            <p:cNvCxnSpPr/>
            <p:nvPr/>
          </p:nvCxnSpPr>
          <p:spPr>
            <a:xfrm flipH="1">
              <a:off x="2817" y="1970"/>
              <a:ext cx="4" cy="170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08" name="直接连接符 507"/>
            <p:cNvCxnSpPr/>
            <p:nvPr/>
          </p:nvCxnSpPr>
          <p:spPr>
            <a:xfrm flipH="1">
              <a:off x="2755" y="1970"/>
              <a:ext cx="4" cy="170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09" name="直接连接符 508"/>
            <p:cNvCxnSpPr/>
            <p:nvPr/>
          </p:nvCxnSpPr>
          <p:spPr>
            <a:xfrm flipH="1">
              <a:off x="2080" y="1970"/>
              <a:ext cx="4" cy="170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10" name="直接连接符 509"/>
            <p:cNvCxnSpPr/>
            <p:nvPr/>
          </p:nvCxnSpPr>
          <p:spPr>
            <a:xfrm flipH="1">
              <a:off x="2023" y="1970"/>
              <a:ext cx="4" cy="170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11" name="直接连接符 510"/>
            <p:cNvCxnSpPr/>
            <p:nvPr/>
          </p:nvCxnSpPr>
          <p:spPr>
            <a:xfrm>
              <a:off x="1465" y="1970"/>
              <a:ext cx="0" cy="169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12" name="直接连接符 511"/>
            <p:cNvCxnSpPr/>
            <p:nvPr/>
          </p:nvCxnSpPr>
          <p:spPr>
            <a:xfrm flipH="1">
              <a:off x="1348" y="1970"/>
              <a:ext cx="4" cy="170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13" name="直接连接符 512"/>
            <p:cNvCxnSpPr/>
            <p:nvPr/>
          </p:nvCxnSpPr>
          <p:spPr>
            <a:xfrm flipH="1">
              <a:off x="1204" y="1970"/>
              <a:ext cx="4" cy="907"/>
            </a:xfrm>
            <a:prstGeom prst="line">
              <a:avLst/>
            </a:prstGeom>
            <a:ln w="3175">
              <a:solidFill>
                <a:srgbClr val="1842FA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14" name="直接连接符 513"/>
            <p:cNvCxnSpPr/>
            <p:nvPr/>
          </p:nvCxnSpPr>
          <p:spPr>
            <a:xfrm flipH="1" flipV="1">
              <a:off x="1068" y="2133"/>
              <a:ext cx="397" cy="4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FFFF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15" name="直接连接符 514"/>
            <p:cNvCxnSpPr/>
            <p:nvPr/>
          </p:nvCxnSpPr>
          <p:spPr>
            <a:xfrm flipH="1" flipV="1">
              <a:off x="1068" y="2184"/>
              <a:ext cx="397" cy="4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FFFF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16" name="直接连接符 515"/>
            <p:cNvCxnSpPr/>
            <p:nvPr/>
          </p:nvCxnSpPr>
          <p:spPr>
            <a:xfrm flipH="1" flipV="1">
              <a:off x="1063" y="2654"/>
              <a:ext cx="397" cy="4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FFFF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17" name="直接连接符 516"/>
            <p:cNvCxnSpPr/>
            <p:nvPr/>
          </p:nvCxnSpPr>
          <p:spPr>
            <a:xfrm flipH="1" flipV="1">
              <a:off x="816" y="2776"/>
              <a:ext cx="567" cy="4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FFFF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18" name="直接连接符 517"/>
            <p:cNvCxnSpPr/>
            <p:nvPr/>
          </p:nvCxnSpPr>
          <p:spPr>
            <a:xfrm flipH="1">
              <a:off x="3049" y="1726"/>
              <a:ext cx="4" cy="450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19" name="直接连接符 518"/>
            <p:cNvCxnSpPr/>
            <p:nvPr/>
          </p:nvCxnSpPr>
          <p:spPr>
            <a:xfrm flipH="1">
              <a:off x="3499" y="1739"/>
              <a:ext cx="4" cy="340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20" name="直接连接符 519"/>
            <p:cNvCxnSpPr/>
            <p:nvPr/>
          </p:nvCxnSpPr>
          <p:spPr>
            <a:xfrm flipH="1">
              <a:off x="3560" y="1739"/>
              <a:ext cx="4" cy="340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21" name="直接连接符 520"/>
            <p:cNvCxnSpPr/>
            <p:nvPr/>
          </p:nvCxnSpPr>
          <p:spPr>
            <a:xfrm flipH="1">
              <a:off x="4044" y="1739"/>
              <a:ext cx="4" cy="340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22" name="直接连接符 521"/>
            <p:cNvCxnSpPr/>
            <p:nvPr/>
          </p:nvCxnSpPr>
          <p:spPr>
            <a:xfrm flipH="1">
              <a:off x="4105" y="1739"/>
              <a:ext cx="4" cy="340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27" name="直接连接符 526"/>
            <p:cNvCxnSpPr/>
            <p:nvPr/>
          </p:nvCxnSpPr>
          <p:spPr>
            <a:xfrm>
              <a:off x="7940" y="1597"/>
              <a:ext cx="0" cy="45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28" name="直接连接符 527"/>
            <p:cNvCxnSpPr/>
            <p:nvPr/>
          </p:nvCxnSpPr>
          <p:spPr>
            <a:xfrm>
              <a:off x="7997" y="1597"/>
              <a:ext cx="0" cy="45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29" name="直接连接符 528"/>
            <p:cNvCxnSpPr/>
            <p:nvPr/>
          </p:nvCxnSpPr>
          <p:spPr>
            <a:xfrm>
              <a:off x="8442" y="1594"/>
              <a:ext cx="0" cy="45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30" name="直接连接符 529"/>
            <p:cNvCxnSpPr/>
            <p:nvPr/>
          </p:nvCxnSpPr>
          <p:spPr>
            <a:xfrm>
              <a:off x="8499" y="1597"/>
              <a:ext cx="0" cy="45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31" name="直接连接符 530"/>
            <p:cNvCxnSpPr/>
            <p:nvPr/>
          </p:nvCxnSpPr>
          <p:spPr>
            <a:xfrm>
              <a:off x="8937" y="1597"/>
              <a:ext cx="0" cy="45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32" name="直接连接符 531"/>
            <p:cNvCxnSpPr/>
            <p:nvPr/>
          </p:nvCxnSpPr>
          <p:spPr>
            <a:xfrm>
              <a:off x="8994" y="1597"/>
              <a:ext cx="0" cy="45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33" name="直接连接符 532"/>
            <p:cNvCxnSpPr/>
            <p:nvPr/>
          </p:nvCxnSpPr>
          <p:spPr>
            <a:xfrm>
              <a:off x="9434" y="1597"/>
              <a:ext cx="0" cy="45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34" name="直接连接符 533"/>
            <p:cNvCxnSpPr/>
            <p:nvPr/>
          </p:nvCxnSpPr>
          <p:spPr>
            <a:xfrm>
              <a:off x="9491" y="1594"/>
              <a:ext cx="0" cy="45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35" name="直接连接符 534"/>
            <p:cNvCxnSpPr/>
            <p:nvPr/>
          </p:nvCxnSpPr>
          <p:spPr>
            <a:xfrm>
              <a:off x="12877" y="1720"/>
              <a:ext cx="0" cy="45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36" name="直接连接符 535"/>
            <p:cNvCxnSpPr/>
            <p:nvPr/>
          </p:nvCxnSpPr>
          <p:spPr>
            <a:xfrm flipH="1">
              <a:off x="9570" y="1769"/>
              <a:ext cx="3345" cy="11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1842FA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37" name="直接连接符 536"/>
            <p:cNvCxnSpPr/>
            <p:nvPr/>
          </p:nvCxnSpPr>
          <p:spPr>
            <a:xfrm>
              <a:off x="9594" y="1707"/>
              <a:ext cx="0" cy="45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38" name="直接连接符 537"/>
            <p:cNvCxnSpPr/>
            <p:nvPr/>
          </p:nvCxnSpPr>
          <p:spPr>
            <a:xfrm>
              <a:off x="9698" y="1720"/>
              <a:ext cx="0" cy="283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39" name="直接连接符 538"/>
            <p:cNvCxnSpPr/>
            <p:nvPr/>
          </p:nvCxnSpPr>
          <p:spPr>
            <a:xfrm>
              <a:off x="9762" y="1720"/>
              <a:ext cx="0" cy="283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40" name="直接连接符 539"/>
            <p:cNvCxnSpPr/>
            <p:nvPr/>
          </p:nvCxnSpPr>
          <p:spPr>
            <a:xfrm>
              <a:off x="10218" y="1720"/>
              <a:ext cx="0" cy="283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41" name="直接连接符 540"/>
            <p:cNvCxnSpPr/>
            <p:nvPr/>
          </p:nvCxnSpPr>
          <p:spPr>
            <a:xfrm>
              <a:off x="10275" y="1720"/>
              <a:ext cx="0" cy="283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42" name="直接连接符 541"/>
            <p:cNvCxnSpPr/>
            <p:nvPr/>
          </p:nvCxnSpPr>
          <p:spPr>
            <a:xfrm>
              <a:off x="10729" y="1720"/>
              <a:ext cx="0" cy="283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43" name="直接连接符 542"/>
            <p:cNvCxnSpPr/>
            <p:nvPr/>
          </p:nvCxnSpPr>
          <p:spPr>
            <a:xfrm>
              <a:off x="10786" y="1720"/>
              <a:ext cx="0" cy="283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44" name="直接连接符 543"/>
            <p:cNvCxnSpPr/>
            <p:nvPr/>
          </p:nvCxnSpPr>
          <p:spPr>
            <a:xfrm>
              <a:off x="11242" y="1720"/>
              <a:ext cx="0" cy="283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45" name="直接连接符 544"/>
            <p:cNvCxnSpPr/>
            <p:nvPr/>
          </p:nvCxnSpPr>
          <p:spPr>
            <a:xfrm>
              <a:off x="11305" y="1720"/>
              <a:ext cx="0" cy="283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51" name="直接连接符 550"/>
            <p:cNvCxnSpPr/>
            <p:nvPr/>
          </p:nvCxnSpPr>
          <p:spPr>
            <a:xfrm flipH="1">
              <a:off x="12854" y="1720"/>
              <a:ext cx="4" cy="448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52" name="直接连接符 551"/>
            <p:cNvCxnSpPr/>
            <p:nvPr/>
          </p:nvCxnSpPr>
          <p:spPr>
            <a:xfrm flipH="1">
              <a:off x="12900" y="2001"/>
              <a:ext cx="1701" cy="11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1842FA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53" name="直接连接符 552"/>
            <p:cNvCxnSpPr/>
            <p:nvPr/>
          </p:nvCxnSpPr>
          <p:spPr>
            <a:xfrm>
              <a:off x="12915" y="1947"/>
              <a:ext cx="0" cy="45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54" name="直接连接符 553"/>
            <p:cNvCxnSpPr/>
            <p:nvPr/>
          </p:nvCxnSpPr>
          <p:spPr>
            <a:xfrm>
              <a:off x="13014" y="1947"/>
              <a:ext cx="0" cy="45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55" name="直接连接符 554"/>
            <p:cNvCxnSpPr/>
            <p:nvPr/>
          </p:nvCxnSpPr>
          <p:spPr>
            <a:xfrm>
              <a:off x="13080" y="1947"/>
              <a:ext cx="0" cy="45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56" name="直接连接符 555"/>
            <p:cNvCxnSpPr/>
            <p:nvPr/>
          </p:nvCxnSpPr>
          <p:spPr>
            <a:xfrm>
              <a:off x="13775" y="1947"/>
              <a:ext cx="0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57" name="直接连接符 556"/>
            <p:cNvCxnSpPr/>
            <p:nvPr/>
          </p:nvCxnSpPr>
          <p:spPr>
            <a:xfrm>
              <a:off x="13832" y="1947"/>
              <a:ext cx="0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58" name="直接连接符 557"/>
            <p:cNvCxnSpPr/>
            <p:nvPr/>
          </p:nvCxnSpPr>
          <p:spPr>
            <a:xfrm>
              <a:off x="14449" y="1947"/>
              <a:ext cx="0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59" name="直接连接符 558"/>
            <p:cNvCxnSpPr/>
            <p:nvPr/>
          </p:nvCxnSpPr>
          <p:spPr>
            <a:xfrm>
              <a:off x="14571" y="1938"/>
              <a:ext cx="0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563" name="矩形 562"/>
            <p:cNvSpPr/>
            <p:nvPr/>
          </p:nvSpPr>
          <p:spPr>
            <a:xfrm flipV="1">
              <a:off x="11300" y="2076"/>
              <a:ext cx="1571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64" name="矩形 563"/>
            <p:cNvSpPr/>
            <p:nvPr/>
          </p:nvSpPr>
          <p:spPr>
            <a:xfrm flipV="1">
              <a:off x="4617" y="1982"/>
              <a:ext cx="1607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cxnSp>
          <p:nvCxnSpPr>
            <p:cNvPr id="565" name="直接连接符 564"/>
            <p:cNvCxnSpPr/>
            <p:nvPr/>
          </p:nvCxnSpPr>
          <p:spPr>
            <a:xfrm flipH="1">
              <a:off x="4556" y="1739"/>
              <a:ext cx="4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66" name="直接连接符 565"/>
            <p:cNvCxnSpPr/>
            <p:nvPr/>
          </p:nvCxnSpPr>
          <p:spPr>
            <a:xfrm flipH="1">
              <a:off x="4613" y="1739"/>
              <a:ext cx="4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67" name="直接连接符 566"/>
            <p:cNvCxnSpPr/>
            <p:nvPr/>
          </p:nvCxnSpPr>
          <p:spPr>
            <a:xfrm flipH="1">
              <a:off x="5071" y="1739"/>
              <a:ext cx="4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68" name="直接连接符 567"/>
            <p:cNvCxnSpPr/>
            <p:nvPr/>
          </p:nvCxnSpPr>
          <p:spPr>
            <a:xfrm flipH="1">
              <a:off x="5128" y="1739"/>
              <a:ext cx="4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69" name="直接连接符 568"/>
            <p:cNvCxnSpPr/>
            <p:nvPr/>
          </p:nvCxnSpPr>
          <p:spPr>
            <a:xfrm flipH="1">
              <a:off x="5601" y="1739"/>
              <a:ext cx="4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70" name="直接连接符 569"/>
            <p:cNvCxnSpPr/>
            <p:nvPr/>
          </p:nvCxnSpPr>
          <p:spPr>
            <a:xfrm flipH="1">
              <a:off x="5662" y="1739"/>
              <a:ext cx="4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71" name="直接连接符 570"/>
            <p:cNvCxnSpPr/>
            <p:nvPr/>
          </p:nvCxnSpPr>
          <p:spPr>
            <a:xfrm flipH="1">
              <a:off x="6091" y="1739"/>
              <a:ext cx="4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72" name="直接连接符 571"/>
            <p:cNvCxnSpPr/>
            <p:nvPr/>
          </p:nvCxnSpPr>
          <p:spPr>
            <a:xfrm flipH="1">
              <a:off x="6152" y="1739"/>
              <a:ext cx="4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73" name="直接连接符 572"/>
            <p:cNvCxnSpPr/>
            <p:nvPr/>
          </p:nvCxnSpPr>
          <p:spPr>
            <a:xfrm>
              <a:off x="11763" y="1720"/>
              <a:ext cx="0" cy="340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74" name="直接连接符 573"/>
            <p:cNvCxnSpPr/>
            <p:nvPr/>
          </p:nvCxnSpPr>
          <p:spPr>
            <a:xfrm>
              <a:off x="11820" y="1720"/>
              <a:ext cx="0" cy="340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75" name="直接连接符 574"/>
            <p:cNvCxnSpPr/>
            <p:nvPr/>
          </p:nvCxnSpPr>
          <p:spPr>
            <a:xfrm>
              <a:off x="12293" y="1720"/>
              <a:ext cx="0" cy="340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76" name="直接连接符 575"/>
            <p:cNvCxnSpPr/>
            <p:nvPr/>
          </p:nvCxnSpPr>
          <p:spPr>
            <a:xfrm>
              <a:off x="12350" y="1720"/>
              <a:ext cx="0" cy="340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77" name="直接连接符 576"/>
            <p:cNvCxnSpPr/>
            <p:nvPr/>
          </p:nvCxnSpPr>
          <p:spPr>
            <a:xfrm>
              <a:off x="12804" y="1720"/>
              <a:ext cx="0" cy="45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78" name="直接连接符 577"/>
            <p:cNvCxnSpPr/>
            <p:nvPr/>
          </p:nvCxnSpPr>
          <p:spPr>
            <a:xfrm flipH="1" flipV="1">
              <a:off x="826" y="2028"/>
              <a:ext cx="567" cy="6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FFFF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579" name="矩形 578"/>
            <p:cNvSpPr/>
            <p:nvPr/>
          </p:nvSpPr>
          <p:spPr>
            <a:xfrm flipV="1">
              <a:off x="3046" y="2363"/>
              <a:ext cx="449" cy="5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80" name="矩形 579"/>
            <p:cNvSpPr/>
            <p:nvPr/>
          </p:nvSpPr>
          <p:spPr>
            <a:xfrm flipV="1">
              <a:off x="4611" y="2287"/>
              <a:ext cx="454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82" name="矩形 581"/>
            <p:cNvSpPr/>
            <p:nvPr/>
          </p:nvSpPr>
          <p:spPr>
            <a:xfrm flipV="1">
              <a:off x="9764" y="2287"/>
              <a:ext cx="454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83" name="矩形 582"/>
            <p:cNvSpPr/>
            <p:nvPr/>
          </p:nvSpPr>
          <p:spPr>
            <a:xfrm flipV="1">
              <a:off x="6439" y="2287"/>
              <a:ext cx="459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84" name="矩形 583"/>
            <p:cNvSpPr/>
            <p:nvPr/>
          </p:nvSpPr>
          <p:spPr>
            <a:xfrm flipV="1">
              <a:off x="3564" y="2363"/>
              <a:ext cx="474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85" name="矩形 584"/>
            <p:cNvSpPr/>
            <p:nvPr/>
          </p:nvSpPr>
          <p:spPr>
            <a:xfrm flipV="1">
              <a:off x="4105" y="2363"/>
              <a:ext cx="444" cy="5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86" name="矩形 585"/>
            <p:cNvSpPr/>
            <p:nvPr/>
          </p:nvSpPr>
          <p:spPr>
            <a:xfrm flipV="1">
              <a:off x="5126" y="2287"/>
              <a:ext cx="474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87" name="矩形 586"/>
            <p:cNvSpPr/>
            <p:nvPr/>
          </p:nvSpPr>
          <p:spPr>
            <a:xfrm flipV="1">
              <a:off x="5662" y="2287"/>
              <a:ext cx="431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88" name="矩形 587"/>
            <p:cNvSpPr/>
            <p:nvPr/>
          </p:nvSpPr>
          <p:spPr>
            <a:xfrm flipV="1">
              <a:off x="6958" y="2287"/>
              <a:ext cx="454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89" name="矩形 588"/>
            <p:cNvSpPr/>
            <p:nvPr/>
          </p:nvSpPr>
          <p:spPr>
            <a:xfrm flipV="1">
              <a:off x="7469" y="2287"/>
              <a:ext cx="472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90" name="矩形 589"/>
            <p:cNvSpPr/>
            <p:nvPr/>
          </p:nvSpPr>
          <p:spPr>
            <a:xfrm flipV="1">
              <a:off x="7997" y="2287"/>
              <a:ext cx="440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91" name="矩形 590"/>
            <p:cNvSpPr/>
            <p:nvPr/>
          </p:nvSpPr>
          <p:spPr>
            <a:xfrm flipV="1">
              <a:off x="8495" y="2287"/>
              <a:ext cx="440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92" name="矩形 591"/>
            <p:cNvSpPr/>
            <p:nvPr/>
          </p:nvSpPr>
          <p:spPr>
            <a:xfrm flipV="1">
              <a:off x="8994" y="2287"/>
              <a:ext cx="440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93" name="矩形 592"/>
            <p:cNvSpPr/>
            <p:nvPr/>
          </p:nvSpPr>
          <p:spPr>
            <a:xfrm flipV="1">
              <a:off x="10275" y="2287"/>
              <a:ext cx="454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94" name="矩形 593"/>
            <p:cNvSpPr/>
            <p:nvPr/>
          </p:nvSpPr>
          <p:spPr>
            <a:xfrm flipV="1">
              <a:off x="10786" y="2287"/>
              <a:ext cx="454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95" name="矩形 594"/>
            <p:cNvSpPr/>
            <p:nvPr/>
          </p:nvSpPr>
          <p:spPr>
            <a:xfrm flipV="1">
              <a:off x="12350" y="2363"/>
              <a:ext cx="454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96" name="矩形 595"/>
            <p:cNvSpPr/>
            <p:nvPr/>
          </p:nvSpPr>
          <p:spPr>
            <a:xfrm flipV="1">
              <a:off x="11820" y="2363"/>
              <a:ext cx="473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97" name="矩形 596"/>
            <p:cNvSpPr/>
            <p:nvPr/>
          </p:nvSpPr>
          <p:spPr>
            <a:xfrm flipV="1">
              <a:off x="11300" y="2363"/>
              <a:ext cx="463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cxnSp>
          <p:nvCxnSpPr>
            <p:cNvPr id="598" name="直接连接符 597"/>
            <p:cNvCxnSpPr/>
            <p:nvPr/>
          </p:nvCxnSpPr>
          <p:spPr>
            <a:xfrm flipH="1">
              <a:off x="1328" y="3123"/>
              <a:ext cx="1587" cy="11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1842FA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99" name="直接连接符 598"/>
            <p:cNvCxnSpPr/>
            <p:nvPr/>
          </p:nvCxnSpPr>
          <p:spPr>
            <a:xfrm flipH="1">
              <a:off x="2957" y="3114"/>
              <a:ext cx="3288" cy="11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1842FA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600" name="直接连接符 599"/>
            <p:cNvCxnSpPr/>
            <p:nvPr/>
          </p:nvCxnSpPr>
          <p:spPr>
            <a:xfrm flipH="1">
              <a:off x="6297" y="3103"/>
              <a:ext cx="3231" cy="11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1842FA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601" name="直接连接符 600"/>
            <p:cNvCxnSpPr/>
            <p:nvPr/>
          </p:nvCxnSpPr>
          <p:spPr>
            <a:xfrm flipH="1">
              <a:off x="9600" y="3092"/>
              <a:ext cx="3288" cy="11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1842FA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602" name="直接连接符 601"/>
            <p:cNvCxnSpPr/>
            <p:nvPr/>
          </p:nvCxnSpPr>
          <p:spPr>
            <a:xfrm flipH="1">
              <a:off x="12915" y="3081"/>
              <a:ext cx="1644" cy="11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1842FA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603" name="直接连接符 602"/>
            <p:cNvCxnSpPr/>
            <p:nvPr/>
          </p:nvCxnSpPr>
          <p:spPr>
            <a:xfrm flipH="1">
              <a:off x="1470" y="3015"/>
              <a:ext cx="4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604" name="直接连接符 603"/>
            <p:cNvCxnSpPr/>
            <p:nvPr/>
          </p:nvCxnSpPr>
          <p:spPr>
            <a:xfrm flipH="1">
              <a:off x="1340" y="3015"/>
              <a:ext cx="4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605" name="直接连接符 604"/>
            <p:cNvCxnSpPr/>
            <p:nvPr/>
          </p:nvCxnSpPr>
          <p:spPr>
            <a:xfrm flipH="1">
              <a:off x="2908" y="3015"/>
              <a:ext cx="4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606" name="文本框 605"/>
            <p:cNvSpPr txBox="1"/>
            <p:nvPr/>
          </p:nvSpPr>
          <p:spPr>
            <a:xfrm>
              <a:off x="1826" y="2968"/>
              <a:ext cx="501" cy="21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4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2325</a:t>
              </a:r>
              <a:endParaRPr lang="en-US" altLang="zh-CN" sz="4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07" name="文本框 606"/>
            <p:cNvSpPr txBox="1"/>
            <p:nvPr/>
          </p:nvSpPr>
          <p:spPr>
            <a:xfrm>
              <a:off x="1204" y="2958"/>
              <a:ext cx="426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4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350</a:t>
              </a:r>
              <a:endParaRPr lang="en-US" altLang="zh-CN" sz="4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cxnSp>
          <p:nvCxnSpPr>
            <p:cNvPr id="608" name="直接连接符 607"/>
            <p:cNvCxnSpPr/>
            <p:nvPr/>
          </p:nvCxnSpPr>
          <p:spPr>
            <a:xfrm flipH="1">
              <a:off x="2953" y="2788"/>
              <a:ext cx="4" cy="39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609" name="直接连接符 608"/>
            <p:cNvCxnSpPr/>
            <p:nvPr/>
          </p:nvCxnSpPr>
          <p:spPr>
            <a:xfrm flipH="1">
              <a:off x="6245" y="3081"/>
              <a:ext cx="4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610" name="直接连接符 609"/>
            <p:cNvCxnSpPr/>
            <p:nvPr/>
          </p:nvCxnSpPr>
          <p:spPr>
            <a:xfrm flipH="1">
              <a:off x="6301" y="3014"/>
              <a:ext cx="4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611" name="直接连接符 610"/>
            <p:cNvCxnSpPr/>
            <p:nvPr/>
          </p:nvCxnSpPr>
          <p:spPr>
            <a:xfrm flipH="1">
              <a:off x="9524" y="3014"/>
              <a:ext cx="4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612" name="直接连接符 611"/>
            <p:cNvCxnSpPr/>
            <p:nvPr/>
          </p:nvCxnSpPr>
          <p:spPr>
            <a:xfrm flipH="1">
              <a:off x="9600" y="3056"/>
              <a:ext cx="4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613" name="直接连接符 612"/>
            <p:cNvCxnSpPr/>
            <p:nvPr/>
          </p:nvCxnSpPr>
          <p:spPr>
            <a:xfrm flipH="1">
              <a:off x="12870" y="3056"/>
              <a:ext cx="4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614" name="直接连接符 613"/>
            <p:cNvCxnSpPr/>
            <p:nvPr/>
          </p:nvCxnSpPr>
          <p:spPr>
            <a:xfrm flipH="1">
              <a:off x="12915" y="2975"/>
              <a:ext cx="4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615" name="直接连接符 614"/>
            <p:cNvCxnSpPr/>
            <p:nvPr/>
          </p:nvCxnSpPr>
          <p:spPr>
            <a:xfrm flipH="1">
              <a:off x="14452" y="2975"/>
              <a:ext cx="4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616" name="直接连接符 615"/>
            <p:cNvCxnSpPr/>
            <p:nvPr/>
          </p:nvCxnSpPr>
          <p:spPr>
            <a:xfrm flipH="1">
              <a:off x="14562" y="2975"/>
              <a:ext cx="4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617" name="文本框 616"/>
            <p:cNvSpPr txBox="1"/>
            <p:nvPr/>
          </p:nvSpPr>
          <p:spPr>
            <a:xfrm>
              <a:off x="14308" y="2916"/>
              <a:ext cx="426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4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350</a:t>
              </a:r>
              <a:endParaRPr lang="en-US" altLang="zh-CN" sz="4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18" name="文本框 617"/>
            <p:cNvSpPr txBox="1"/>
            <p:nvPr/>
          </p:nvSpPr>
          <p:spPr>
            <a:xfrm>
              <a:off x="13494" y="2926"/>
              <a:ext cx="501" cy="21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4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2325</a:t>
              </a:r>
              <a:endParaRPr lang="en-US" altLang="zh-CN" sz="4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20" name="椭圆 619"/>
            <p:cNvSpPr>
              <a:spLocks noChangeAspect="1"/>
            </p:cNvSpPr>
            <p:nvPr/>
          </p:nvSpPr>
          <p:spPr>
            <a:xfrm>
              <a:off x="1312" y="2420"/>
              <a:ext cx="170" cy="17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800"/>
                <a:t>4</a:t>
              </a:r>
              <a:endParaRPr lang="en-US" altLang="zh-CN" sz="800"/>
            </a:p>
          </p:txBody>
        </p:sp>
        <p:sp>
          <p:nvSpPr>
            <p:cNvPr id="621" name="椭圆 620"/>
            <p:cNvSpPr>
              <a:spLocks noChangeAspect="1"/>
            </p:cNvSpPr>
            <p:nvPr/>
          </p:nvSpPr>
          <p:spPr>
            <a:xfrm>
              <a:off x="2400" y="2629"/>
              <a:ext cx="170" cy="17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800"/>
                <a:t>6</a:t>
              </a:r>
              <a:endParaRPr lang="en-US" altLang="zh-CN" sz="800"/>
            </a:p>
          </p:txBody>
        </p:sp>
        <p:sp>
          <p:nvSpPr>
            <p:cNvPr id="623" name="椭圆 622"/>
            <p:cNvSpPr>
              <a:spLocks noChangeAspect="1"/>
            </p:cNvSpPr>
            <p:nvPr/>
          </p:nvSpPr>
          <p:spPr>
            <a:xfrm>
              <a:off x="2942" y="2446"/>
              <a:ext cx="170" cy="17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800"/>
                <a:t>8</a:t>
              </a:r>
              <a:endParaRPr lang="en-US" altLang="zh-CN" sz="800"/>
            </a:p>
          </p:txBody>
        </p:sp>
        <p:sp>
          <p:nvSpPr>
            <p:cNvPr id="625" name="矩形 624"/>
            <p:cNvSpPr/>
            <p:nvPr/>
          </p:nvSpPr>
          <p:spPr>
            <a:xfrm rot="12660000">
              <a:off x="13031" y="2396"/>
              <a:ext cx="786" cy="5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626" name="矩形 625"/>
            <p:cNvSpPr/>
            <p:nvPr/>
          </p:nvSpPr>
          <p:spPr>
            <a:xfrm rot="8820000">
              <a:off x="2032" y="2398"/>
              <a:ext cx="781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627" name="椭圆 626"/>
            <p:cNvSpPr>
              <a:spLocks noChangeAspect="1"/>
            </p:cNvSpPr>
            <p:nvPr/>
          </p:nvSpPr>
          <p:spPr>
            <a:xfrm>
              <a:off x="2336" y="2344"/>
              <a:ext cx="170" cy="17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800"/>
                <a:t>9</a:t>
              </a:r>
              <a:endParaRPr lang="en-US" altLang="zh-CN" sz="800"/>
            </a:p>
          </p:txBody>
        </p:sp>
        <p:sp>
          <p:nvSpPr>
            <p:cNvPr id="628" name="文本框 627"/>
            <p:cNvSpPr txBox="1"/>
            <p:nvPr/>
          </p:nvSpPr>
          <p:spPr>
            <a:xfrm>
              <a:off x="1856" y="1852"/>
              <a:ext cx="426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29" name="文本框 628"/>
            <p:cNvSpPr txBox="1"/>
            <p:nvPr/>
          </p:nvSpPr>
          <p:spPr>
            <a:xfrm>
              <a:off x="2588" y="1852"/>
              <a:ext cx="426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30" name="文本框 629"/>
            <p:cNvSpPr txBox="1"/>
            <p:nvPr/>
          </p:nvSpPr>
          <p:spPr>
            <a:xfrm>
              <a:off x="2685" y="1929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285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31" name="文本框 630"/>
            <p:cNvSpPr txBox="1"/>
            <p:nvPr/>
          </p:nvSpPr>
          <p:spPr>
            <a:xfrm>
              <a:off x="1211" y="1852"/>
              <a:ext cx="426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350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32" name="文本框 631"/>
            <p:cNvSpPr txBox="1"/>
            <p:nvPr/>
          </p:nvSpPr>
          <p:spPr>
            <a:xfrm>
              <a:off x="1538" y="1863"/>
              <a:ext cx="426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810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33" name="文本框 632"/>
            <p:cNvSpPr txBox="1"/>
            <p:nvPr/>
          </p:nvSpPr>
          <p:spPr>
            <a:xfrm>
              <a:off x="2222" y="1863"/>
              <a:ext cx="426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810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34" name="文本框 633"/>
            <p:cNvSpPr txBox="1"/>
            <p:nvPr/>
          </p:nvSpPr>
          <p:spPr>
            <a:xfrm>
              <a:off x="2851" y="1653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35" name="文本框 634"/>
            <p:cNvSpPr txBox="1"/>
            <p:nvPr/>
          </p:nvSpPr>
          <p:spPr>
            <a:xfrm>
              <a:off x="3336" y="1653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36" name="文本框 635"/>
            <p:cNvSpPr txBox="1"/>
            <p:nvPr/>
          </p:nvSpPr>
          <p:spPr>
            <a:xfrm>
              <a:off x="3876" y="1642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37" name="文本框 636"/>
            <p:cNvSpPr txBox="1"/>
            <p:nvPr/>
          </p:nvSpPr>
          <p:spPr>
            <a:xfrm>
              <a:off x="4386" y="1653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38" name="文本框 637"/>
            <p:cNvSpPr txBox="1"/>
            <p:nvPr/>
          </p:nvSpPr>
          <p:spPr>
            <a:xfrm>
              <a:off x="5437" y="1642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39" name="文本框 638"/>
            <p:cNvSpPr txBox="1"/>
            <p:nvPr/>
          </p:nvSpPr>
          <p:spPr>
            <a:xfrm>
              <a:off x="4907" y="1642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40" name="文本框 639"/>
            <p:cNvSpPr txBox="1"/>
            <p:nvPr/>
          </p:nvSpPr>
          <p:spPr>
            <a:xfrm>
              <a:off x="5902" y="1662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43" name="文本框 642"/>
            <p:cNvSpPr txBox="1"/>
            <p:nvPr/>
          </p:nvSpPr>
          <p:spPr>
            <a:xfrm>
              <a:off x="6012" y="1687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260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44" name="文本框 643"/>
            <p:cNvSpPr txBox="1"/>
            <p:nvPr/>
          </p:nvSpPr>
          <p:spPr>
            <a:xfrm>
              <a:off x="3053" y="1695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720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45" name="文本框 644"/>
            <p:cNvSpPr txBox="1"/>
            <p:nvPr/>
          </p:nvSpPr>
          <p:spPr>
            <a:xfrm>
              <a:off x="3619" y="1687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720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46" name="文本框 645"/>
            <p:cNvSpPr txBox="1"/>
            <p:nvPr/>
          </p:nvSpPr>
          <p:spPr>
            <a:xfrm>
              <a:off x="4127" y="1687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720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47" name="文本框 646"/>
            <p:cNvSpPr txBox="1"/>
            <p:nvPr/>
          </p:nvSpPr>
          <p:spPr>
            <a:xfrm>
              <a:off x="4648" y="1687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720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48" name="文本框 647"/>
            <p:cNvSpPr txBox="1"/>
            <p:nvPr/>
          </p:nvSpPr>
          <p:spPr>
            <a:xfrm>
              <a:off x="5174" y="1687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720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49" name="文本框 648"/>
            <p:cNvSpPr txBox="1"/>
            <p:nvPr/>
          </p:nvSpPr>
          <p:spPr>
            <a:xfrm>
              <a:off x="5686" y="1687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720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50" name="文本框 649"/>
            <p:cNvSpPr txBox="1"/>
            <p:nvPr/>
          </p:nvSpPr>
          <p:spPr>
            <a:xfrm>
              <a:off x="4478" y="3103"/>
              <a:ext cx="696" cy="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6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6000㎜</a:t>
              </a:r>
              <a:endParaRPr lang="en-US" altLang="zh-CN" sz="6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51" name="文本框 650"/>
            <p:cNvSpPr txBox="1"/>
            <p:nvPr/>
          </p:nvSpPr>
          <p:spPr>
            <a:xfrm>
              <a:off x="6224" y="1482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52" name="文本框 651"/>
            <p:cNvSpPr txBox="1"/>
            <p:nvPr/>
          </p:nvSpPr>
          <p:spPr>
            <a:xfrm>
              <a:off x="6730" y="1482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53" name="文本框 652"/>
            <p:cNvSpPr txBox="1"/>
            <p:nvPr/>
          </p:nvSpPr>
          <p:spPr>
            <a:xfrm>
              <a:off x="7249" y="1482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54" name="文本框 653"/>
            <p:cNvSpPr txBox="1"/>
            <p:nvPr/>
          </p:nvSpPr>
          <p:spPr>
            <a:xfrm>
              <a:off x="7792" y="1482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55" name="文本框 654"/>
            <p:cNvSpPr txBox="1"/>
            <p:nvPr/>
          </p:nvSpPr>
          <p:spPr>
            <a:xfrm>
              <a:off x="8273" y="1482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56" name="文本框 655"/>
            <p:cNvSpPr txBox="1"/>
            <p:nvPr/>
          </p:nvSpPr>
          <p:spPr>
            <a:xfrm>
              <a:off x="8789" y="1482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57" name="文本框 656"/>
            <p:cNvSpPr txBox="1"/>
            <p:nvPr/>
          </p:nvSpPr>
          <p:spPr>
            <a:xfrm>
              <a:off x="9265" y="1477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58" name="文本框 657"/>
            <p:cNvSpPr txBox="1"/>
            <p:nvPr/>
          </p:nvSpPr>
          <p:spPr>
            <a:xfrm>
              <a:off x="6152" y="1563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260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59" name="文本框 658"/>
            <p:cNvSpPr txBox="1"/>
            <p:nvPr/>
          </p:nvSpPr>
          <p:spPr>
            <a:xfrm>
              <a:off x="6446" y="1563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680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60" name="文本框 659"/>
            <p:cNvSpPr txBox="1"/>
            <p:nvPr/>
          </p:nvSpPr>
          <p:spPr>
            <a:xfrm>
              <a:off x="7013" y="1563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680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61" name="文本框 660"/>
            <p:cNvSpPr txBox="1"/>
            <p:nvPr/>
          </p:nvSpPr>
          <p:spPr>
            <a:xfrm>
              <a:off x="7515" y="1563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680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62" name="文本框 661"/>
            <p:cNvSpPr txBox="1"/>
            <p:nvPr/>
          </p:nvSpPr>
          <p:spPr>
            <a:xfrm>
              <a:off x="8017" y="1563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680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63" name="文本框 662"/>
            <p:cNvSpPr txBox="1"/>
            <p:nvPr/>
          </p:nvSpPr>
          <p:spPr>
            <a:xfrm>
              <a:off x="8529" y="1563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680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64" name="文本框 663"/>
            <p:cNvSpPr txBox="1"/>
            <p:nvPr/>
          </p:nvSpPr>
          <p:spPr>
            <a:xfrm>
              <a:off x="9018" y="1563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680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65" name="文本框 664"/>
            <p:cNvSpPr txBox="1"/>
            <p:nvPr/>
          </p:nvSpPr>
          <p:spPr>
            <a:xfrm>
              <a:off x="10876" y="2926"/>
              <a:ext cx="696" cy="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4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6000</a:t>
              </a:r>
              <a:endParaRPr lang="en-US" altLang="zh-CN" sz="6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66" name="文本框 665"/>
            <p:cNvSpPr txBox="1"/>
            <p:nvPr/>
          </p:nvSpPr>
          <p:spPr>
            <a:xfrm>
              <a:off x="9443" y="1739"/>
              <a:ext cx="399" cy="15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260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67" name="文本框 666"/>
            <p:cNvSpPr txBox="1"/>
            <p:nvPr/>
          </p:nvSpPr>
          <p:spPr>
            <a:xfrm>
              <a:off x="9554" y="1604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68" name="文本框 667"/>
            <p:cNvSpPr txBox="1"/>
            <p:nvPr/>
          </p:nvSpPr>
          <p:spPr>
            <a:xfrm>
              <a:off x="10047" y="1604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69" name="文本框 668"/>
            <p:cNvSpPr txBox="1"/>
            <p:nvPr/>
          </p:nvSpPr>
          <p:spPr>
            <a:xfrm>
              <a:off x="10558" y="1604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70" name="文本框 669"/>
            <p:cNvSpPr txBox="1"/>
            <p:nvPr/>
          </p:nvSpPr>
          <p:spPr>
            <a:xfrm>
              <a:off x="11077" y="1604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71" name="文本框 670"/>
            <p:cNvSpPr txBox="1"/>
            <p:nvPr/>
          </p:nvSpPr>
          <p:spPr>
            <a:xfrm>
              <a:off x="11592" y="1593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72" name="文本框 671"/>
            <p:cNvSpPr txBox="1"/>
            <p:nvPr/>
          </p:nvSpPr>
          <p:spPr>
            <a:xfrm>
              <a:off x="12103" y="1593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73" name="文本框 672"/>
            <p:cNvSpPr txBox="1"/>
            <p:nvPr/>
          </p:nvSpPr>
          <p:spPr>
            <a:xfrm>
              <a:off x="12648" y="1593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74" name="文本框 673"/>
            <p:cNvSpPr txBox="1"/>
            <p:nvPr/>
          </p:nvSpPr>
          <p:spPr>
            <a:xfrm>
              <a:off x="9796" y="1641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720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75" name="文本框 674"/>
            <p:cNvSpPr txBox="1"/>
            <p:nvPr/>
          </p:nvSpPr>
          <p:spPr>
            <a:xfrm>
              <a:off x="10304" y="1641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720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76" name="文本框 675"/>
            <p:cNvSpPr txBox="1"/>
            <p:nvPr/>
          </p:nvSpPr>
          <p:spPr>
            <a:xfrm>
              <a:off x="10813" y="1641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720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77" name="文本框 676"/>
            <p:cNvSpPr txBox="1"/>
            <p:nvPr/>
          </p:nvSpPr>
          <p:spPr>
            <a:xfrm>
              <a:off x="11345" y="1641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720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78" name="文本框 677"/>
            <p:cNvSpPr txBox="1"/>
            <p:nvPr/>
          </p:nvSpPr>
          <p:spPr>
            <a:xfrm>
              <a:off x="11849" y="1641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720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79" name="文本框 678"/>
            <p:cNvSpPr txBox="1"/>
            <p:nvPr/>
          </p:nvSpPr>
          <p:spPr>
            <a:xfrm>
              <a:off x="12360" y="1641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720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80" name="文本框 679"/>
            <p:cNvSpPr txBox="1"/>
            <p:nvPr/>
          </p:nvSpPr>
          <p:spPr>
            <a:xfrm>
              <a:off x="12781" y="1970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285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81" name="文本框 680"/>
            <p:cNvSpPr txBox="1"/>
            <p:nvPr/>
          </p:nvSpPr>
          <p:spPr>
            <a:xfrm>
              <a:off x="12866" y="1857"/>
              <a:ext cx="392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82" name="文本框 681"/>
            <p:cNvSpPr txBox="1"/>
            <p:nvPr/>
          </p:nvSpPr>
          <p:spPr>
            <a:xfrm>
              <a:off x="13617" y="1794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83" name="文本框 682"/>
            <p:cNvSpPr txBox="1"/>
            <p:nvPr/>
          </p:nvSpPr>
          <p:spPr>
            <a:xfrm>
              <a:off x="14307" y="1769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350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84" name="文本框 683"/>
            <p:cNvSpPr txBox="1"/>
            <p:nvPr/>
          </p:nvSpPr>
          <p:spPr>
            <a:xfrm>
              <a:off x="13930" y="1875"/>
              <a:ext cx="426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810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85" name="文本框 684"/>
            <p:cNvSpPr txBox="1"/>
            <p:nvPr/>
          </p:nvSpPr>
          <p:spPr>
            <a:xfrm>
              <a:off x="13221" y="1875"/>
              <a:ext cx="426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810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cxnSp>
          <p:nvCxnSpPr>
            <p:cNvPr id="689" name="直接连接符 688"/>
            <p:cNvCxnSpPr/>
            <p:nvPr/>
          </p:nvCxnSpPr>
          <p:spPr>
            <a:xfrm flipH="1">
              <a:off x="1239" y="2781"/>
              <a:ext cx="327" cy="3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690" name="文本框 689"/>
            <p:cNvSpPr txBox="1"/>
            <p:nvPr/>
          </p:nvSpPr>
          <p:spPr>
            <a:xfrm rot="16200000">
              <a:off x="910" y="2594"/>
              <a:ext cx="426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350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91" name="文本框 690"/>
            <p:cNvSpPr txBox="1"/>
            <p:nvPr/>
          </p:nvSpPr>
          <p:spPr>
            <a:xfrm rot="16200000">
              <a:off x="904" y="2062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250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92" name="文本框 691"/>
            <p:cNvSpPr txBox="1"/>
            <p:nvPr/>
          </p:nvSpPr>
          <p:spPr>
            <a:xfrm rot="16200000">
              <a:off x="1057" y="1972"/>
              <a:ext cx="426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250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 flipH="1">
              <a:off x="1967" y="2197"/>
              <a:ext cx="3" cy="468"/>
            </a:xfrm>
            <a:prstGeom prst="line">
              <a:avLst/>
            </a:prstGeom>
            <a:ln w="3175">
              <a:solidFill>
                <a:srgbClr val="1842FA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H="1">
              <a:off x="863" y="2001"/>
              <a:ext cx="4" cy="907"/>
            </a:xfrm>
            <a:prstGeom prst="line">
              <a:avLst/>
            </a:prstGeom>
            <a:ln w="3175">
              <a:solidFill>
                <a:srgbClr val="1842FA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36" name="文本框 35"/>
            <p:cNvSpPr txBox="1"/>
            <p:nvPr/>
          </p:nvSpPr>
          <p:spPr>
            <a:xfrm rot="16200000">
              <a:off x="600" y="2330"/>
              <a:ext cx="426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1600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 rot="16200000">
              <a:off x="938" y="2347"/>
              <a:ext cx="426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750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 rot="16200000">
              <a:off x="3211" y="2265"/>
              <a:ext cx="426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1000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cxnSp>
          <p:nvCxnSpPr>
            <p:cNvPr id="67" name="直接连接符 66"/>
            <p:cNvCxnSpPr/>
            <p:nvPr/>
          </p:nvCxnSpPr>
          <p:spPr>
            <a:xfrm flipH="1">
              <a:off x="3467" y="2133"/>
              <a:ext cx="4" cy="528"/>
            </a:xfrm>
            <a:prstGeom prst="line">
              <a:avLst/>
            </a:prstGeom>
            <a:ln w="3175">
              <a:solidFill>
                <a:srgbClr val="1842FA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>
              <a:off x="4763" y="2043"/>
              <a:ext cx="0" cy="615"/>
            </a:xfrm>
            <a:prstGeom prst="line">
              <a:avLst/>
            </a:prstGeom>
            <a:ln w="3175">
              <a:solidFill>
                <a:srgbClr val="1842FA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146" name="文本框 145"/>
            <p:cNvSpPr txBox="1"/>
            <p:nvPr/>
          </p:nvSpPr>
          <p:spPr>
            <a:xfrm rot="16200000">
              <a:off x="1704" y="2387"/>
              <a:ext cx="382" cy="12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750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221" name="文本框 220"/>
            <p:cNvSpPr txBox="1"/>
            <p:nvPr/>
          </p:nvSpPr>
          <p:spPr>
            <a:xfrm rot="16200000">
              <a:off x="4506" y="2261"/>
              <a:ext cx="426" cy="19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1250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 flipH="1">
              <a:off x="14364" y="2786"/>
              <a:ext cx="272" cy="2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49" name="直接连接符 748"/>
            <p:cNvCxnSpPr/>
            <p:nvPr/>
          </p:nvCxnSpPr>
          <p:spPr>
            <a:xfrm>
              <a:off x="12864" y="2616"/>
              <a:ext cx="1" cy="17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53" name="直接连接符 752"/>
            <p:cNvCxnSpPr/>
            <p:nvPr/>
          </p:nvCxnSpPr>
          <p:spPr>
            <a:xfrm>
              <a:off x="12910" y="2616"/>
              <a:ext cx="1" cy="17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57" name="直接连接符 756"/>
            <p:cNvCxnSpPr/>
            <p:nvPr/>
          </p:nvCxnSpPr>
          <p:spPr>
            <a:xfrm>
              <a:off x="12865" y="2139"/>
              <a:ext cx="1" cy="17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58" name="直接连接符 757"/>
            <p:cNvCxnSpPr/>
            <p:nvPr/>
          </p:nvCxnSpPr>
          <p:spPr>
            <a:xfrm>
              <a:off x="12916" y="2139"/>
              <a:ext cx="1" cy="17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59" name="直接连接符 758"/>
            <p:cNvCxnSpPr/>
            <p:nvPr/>
          </p:nvCxnSpPr>
          <p:spPr>
            <a:xfrm>
              <a:off x="2980" y="2139"/>
              <a:ext cx="1" cy="17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60" name="直接连接符 759"/>
            <p:cNvCxnSpPr/>
            <p:nvPr/>
          </p:nvCxnSpPr>
          <p:spPr>
            <a:xfrm>
              <a:off x="2945" y="2132"/>
              <a:ext cx="1" cy="17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61" name="直接连接符 760"/>
            <p:cNvCxnSpPr/>
            <p:nvPr/>
          </p:nvCxnSpPr>
          <p:spPr>
            <a:xfrm>
              <a:off x="2928" y="2624"/>
              <a:ext cx="1" cy="17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62" name="直接连接符 761"/>
            <p:cNvCxnSpPr/>
            <p:nvPr/>
          </p:nvCxnSpPr>
          <p:spPr>
            <a:xfrm>
              <a:off x="2964" y="2624"/>
              <a:ext cx="1" cy="17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63" name="直接连接符 762"/>
            <p:cNvCxnSpPr/>
            <p:nvPr/>
          </p:nvCxnSpPr>
          <p:spPr>
            <a:xfrm>
              <a:off x="9567" y="1622"/>
              <a:ext cx="0" cy="45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65" name="直接箭头连接符 764"/>
            <p:cNvCxnSpPr/>
            <p:nvPr/>
          </p:nvCxnSpPr>
          <p:spPr>
            <a:xfrm flipH="1">
              <a:off x="12876" y="1511"/>
              <a:ext cx="346" cy="277"/>
            </a:xfrm>
            <a:prstGeom prst="straightConnector1">
              <a:avLst/>
            </a:prstGeom>
            <a:ln w="3175"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66" name="直接箭头连接符 765"/>
            <p:cNvCxnSpPr/>
            <p:nvPr/>
          </p:nvCxnSpPr>
          <p:spPr>
            <a:xfrm>
              <a:off x="2596" y="1530"/>
              <a:ext cx="375" cy="263"/>
            </a:xfrm>
            <a:prstGeom prst="straightConnector1">
              <a:avLst/>
            </a:prstGeom>
            <a:ln w="3175"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67" name="直接连接符 766"/>
            <p:cNvCxnSpPr/>
            <p:nvPr/>
          </p:nvCxnSpPr>
          <p:spPr>
            <a:xfrm flipH="1">
              <a:off x="2971" y="1724"/>
              <a:ext cx="4" cy="450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69" name="直接连接符 768"/>
            <p:cNvCxnSpPr/>
            <p:nvPr/>
          </p:nvCxnSpPr>
          <p:spPr>
            <a:xfrm>
              <a:off x="4505" y="1982"/>
              <a:ext cx="0" cy="680"/>
            </a:xfrm>
            <a:prstGeom prst="line">
              <a:avLst/>
            </a:prstGeom>
            <a:ln w="3175">
              <a:solidFill>
                <a:srgbClr val="1842FA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770" name="文本框 769"/>
            <p:cNvSpPr txBox="1"/>
            <p:nvPr/>
          </p:nvSpPr>
          <p:spPr>
            <a:xfrm rot="16200000">
              <a:off x="4258" y="2291"/>
              <a:ext cx="426" cy="19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1500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cxnSp>
          <p:nvCxnSpPr>
            <p:cNvPr id="771" name="直接连接符 770"/>
            <p:cNvCxnSpPr/>
            <p:nvPr/>
          </p:nvCxnSpPr>
          <p:spPr>
            <a:xfrm>
              <a:off x="6226" y="1938"/>
              <a:ext cx="1" cy="17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72" name="直接连接符 771"/>
            <p:cNvCxnSpPr/>
            <p:nvPr/>
          </p:nvCxnSpPr>
          <p:spPr>
            <a:xfrm>
              <a:off x="6282" y="1938"/>
              <a:ext cx="1" cy="17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73" name="直接连接符 772"/>
            <p:cNvCxnSpPr/>
            <p:nvPr/>
          </p:nvCxnSpPr>
          <p:spPr>
            <a:xfrm>
              <a:off x="6225" y="2610"/>
              <a:ext cx="1" cy="17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74" name="直接连接符 773"/>
            <p:cNvCxnSpPr/>
            <p:nvPr/>
          </p:nvCxnSpPr>
          <p:spPr>
            <a:xfrm>
              <a:off x="6284" y="2610"/>
              <a:ext cx="1" cy="17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75" name="直接连接符 774"/>
            <p:cNvCxnSpPr/>
            <p:nvPr/>
          </p:nvCxnSpPr>
          <p:spPr>
            <a:xfrm>
              <a:off x="9555" y="1929"/>
              <a:ext cx="1" cy="17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76" name="直接连接符 775"/>
            <p:cNvCxnSpPr/>
            <p:nvPr/>
          </p:nvCxnSpPr>
          <p:spPr>
            <a:xfrm>
              <a:off x="9556" y="2610"/>
              <a:ext cx="1" cy="17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77" name="直接连接符 776"/>
            <p:cNvCxnSpPr/>
            <p:nvPr/>
          </p:nvCxnSpPr>
          <p:spPr>
            <a:xfrm>
              <a:off x="9605" y="2610"/>
              <a:ext cx="1" cy="17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78" name="直接连接符 777"/>
            <p:cNvCxnSpPr/>
            <p:nvPr/>
          </p:nvCxnSpPr>
          <p:spPr>
            <a:xfrm>
              <a:off x="9604" y="1929"/>
              <a:ext cx="1" cy="17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779" name="文本框 778"/>
            <p:cNvSpPr txBox="1"/>
            <p:nvPr/>
          </p:nvSpPr>
          <p:spPr>
            <a:xfrm>
              <a:off x="9322" y="1624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260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41" name="椭圆 640"/>
            <p:cNvSpPr>
              <a:spLocks noChangeAspect="1"/>
            </p:cNvSpPr>
            <p:nvPr/>
          </p:nvSpPr>
          <p:spPr>
            <a:xfrm>
              <a:off x="1630" y="2076"/>
              <a:ext cx="170" cy="17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800"/>
                <a:t>7</a:t>
              </a:r>
              <a:endParaRPr lang="en-US" altLang="zh-CN" sz="800"/>
            </a:p>
          </p:txBody>
        </p:sp>
        <p:sp>
          <p:nvSpPr>
            <p:cNvPr id="693" name="椭圆 692"/>
            <p:cNvSpPr>
              <a:spLocks noChangeAspect="1"/>
            </p:cNvSpPr>
            <p:nvPr/>
          </p:nvSpPr>
          <p:spPr>
            <a:xfrm>
              <a:off x="5209" y="2629"/>
              <a:ext cx="170" cy="17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800"/>
                <a:t>6</a:t>
              </a:r>
              <a:endParaRPr lang="en-US" altLang="zh-CN" sz="800"/>
            </a:p>
          </p:txBody>
        </p:sp>
        <p:sp>
          <p:nvSpPr>
            <p:cNvPr id="695" name="椭圆 694"/>
            <p:cNvSpPr>
              <a:spLocks noChangeAspect="1"/>
            </p:cNvSpPr>
            <p:nvPr/>
          </p:nvSpPr>
          <p:spPr>
            <a:xfrm>
              <a:off x="6043" y="2363"/>
              <a:ext cx="170" cy="17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800"/>
                <a:t>8</a:t>
              </a:r>
              <a:endParaRPr lang="en-US" altLang="zh-CN" sz="800"/>
            </a:p>
          </p:txBody>
        </p:sp>
        <p:sp>
          <p:nvSpPr>
            <p:cNvPr id="698" name="椭圆 697"/>
            <p:cNvSpPr>
              <a:spLocks noChangeAspect="1"/>
            </p:cNvSpPr>
            <p:nvPr/>
          </p:nvSpPr>
          <p:spPr>
            <a:xfrm>
              <a:off x="7665" y="1935"/>
              <a:ext cx="170" cy="17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800"/>
                <a:t>7</a:t>
              </a:r>
              <a:endParaRPr lang="en-US" altLang="zh-CN" sz="800"/>
            </a:p>
          </p:txBody>
        </p:sp>
        <p:sp>
          <p:nvSpPr>
            <p:cNvPr id="699" name="椭圆 698"/>
            <p:cNvSpPr>
              <a:spLocks noChangeAspect="1"/>
            </p:cNvSpPr>
            <p:nvPr/>
          </p:nvSpPr>
          <p:spPr>
            <a:xfrm>
              <a:off x="6323" y="2105"/>
              <a:ext cx="170" cy="17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800"/>
                <a:t>8</a:t>
              </a:r>
              <a:endParaRPr lang="en-US" altLang="zh-CN" sz="800"/>
            </a:p>
          </p:txBody>
        </p:sp>
        <p:sp>
          <p:nvSpPr>
            <p:cNvPr id="701" name="椭圆 700"/>
            <p:cNvSpPr>
              <a:spLocks noChangeAspect="1"/>
            </p:cNvSpPr>
            <p:nvPr/>
          </p:nvSpPr>
          <p:spPr>
            <a:xfrm>
              <a:off x="9937" y="2638"/>
              <a:ext cx="160" cy="17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800"/>
                <a:t>6</a:t>
              </a:r>
              <a:endParaRPr lang="en-US" altLang="zh-CN" sz="800"/>
            </a:p>
          </p:txBody>
        </p:sp>
        <p:sp>
          <p:nvSpPr>
            <p:cNvPr id="702" name="椭圆 701"/>
            <p:cNvSpPr>
              <a:spLocks noChangeAspect="1"/>
            </p:cNvSpPr>
            <p:nvPr/>
          </p:nvSpPr>
          <p:spPr>
            <a:xfrm>
              <a:off x="9927" y="1929"/>
              <a:ext cx="170" cy="17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800"/>
                <a:t>7</a:t>
              </a:r>
              <a:endParaRPr lang="en-US" altLang="zh-CN" sz="800"/>
            </a:p>
          </p:txBody>
        </p:sp>
        <p:sp>
          <p:nvSpPr>
            <p:cNvPr id="703" name="椭圆 702"/>
            <p:cNvSpPr>
              <a:spLocks noChangeAspect="1"/>
            </p:cNvSpPr>
            <p:nvPr/>
          </p:nvSpPr>
          <p:spPr>
            <a:xfrm>
              <a:off x="9653" y="2383"/>
              <a:ext cx="170" cy="17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800"/>
                <a:t>8</a:t>
              </a:r>
              <a:endParaRPr lang="en-US" altLang="zh-CN" sz="800"/>
            </a:p>
          </p:txBody>
        </p:sp>
        <p:sp>
          <p:nvSpPr>
            <p:cNvPr id="706" name="椭圆 705"/>
            <p:cNvSpPr>
              <a:spLocks noChangeAspect="1"/>
            </p:cNvSpPr>
            <p:nvPr/>
          </p:nvSpPr>
          <p:spPr>
            <a:xfrm>
              <a:off x="13983" y="2079"/>
              <a:ext cx="170" cy="17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800"/>
                <a:t>7</a:t>
              </a:r>
              <a:endParaRPr lang="en-US" altLang="zh-CN" sz="800"/>
            </a:p>
          </p:txBody>
        </p:sp>
        <p:sp>
          <p:nvSpPr>
            <p:cNvPr id="707" name="椭圆 706"/>
            <p:cNvSpPr>
              <a:spLocks noChangeAspect="1"/>
            </p:cNvSpPr>
            <p:nvPr/>
          </p:nvSpPr>
          <p:spPr>
            <a:xfrm>
              <a:off x="12967" y="2401"/>
              <a:ext cx="170" cy="17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800"/>
                <a:t>8</a:t>
              </a:r>
              <a:endParaRPr lang="en-US" altLang="zh-CN" sz="800"/>
            </a:p>
          </p:txBody>
        </p:sp>
        <p:sp>
          <p:nvSpPr>
            <p:cNvPr id="708" name="椭圆 707"/>
            <p:cNvSpPr>
              <a:spLocks noChangeAspect="1"/>
            </p:cNvSpPr>
            <p:nvPr/>
          </p:nvSpPr>
          <p:spPr>
            <a:xfrm>
              <a:off x="13324" y="2327"/>
              <a:ext cx="170" cy="17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800"/>
                <a:t>9</a:t>
              </a:r>
              <a:endParaRPr lang="en-US" altLang="zh-CN" sz="800"/>
            </a:p>
          </p:txBody>
        </p:sp>
        <p:sp>
          <p:nvSpPr>
            <p:cNvPr id="709" name="椭圆 708"/>
            <p:cNvSpPr>
              <a:spLocks noChangeAspect="1"/>
            </p:cNvSpPr>
            <p:nvPr/>
          </p:nvSpPr>
          <p:spPr>
            <a:xfrm>
              <a:off x="14431" y="2344"/>
              <a:ext cx="170" cy="17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800"/>
                <a:t>4</a:t>
              </a:r>
              <a:endParaRPr lang="en-US" altLang="zh-CN" sz="800"/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11345" y="2256"/>
              <a:ext cx="442" cy="219"/>
              <a:chOff x="17009" y="4553"/>
              <a:chExt cx="442" cy="219"/>
            </a:xfrm>
          </p:grpSpPr>
          <p:sp>
            <p:nvSpPr>
              <p:cNvPr id="61" name="椭圆 60"/>
              <p:cNvSpPr>
                <a:spLocks noChangeAspect="1"/>
              </p:cNvSpPr>
              <p:nvPr/>
            </p:nvSpPr>
            <p:spPr>
              <a:xfrm>
                <a:off x="17135" y="4602"/>
                <a:ext cx="160" cy="17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altLang="zh-CN" sz="800"/>
              </a:p>
            </p:txBody>
          </p:sp>
          <p:sp>
            <p:nvSpPr>
              <p:cNvPr id="62" name="文本框 61"/>
              <p:cNvSpPr txBox="1"/>
              <p:nvPr/>
            </p:nvSpPr>
            <p:spPr>
              <a:xfrm>
                <a:off x="17009" y="4553"/>
                <a:ext cx="442" cy="219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500">
                    <a:solidFill>
                      <a:schemeClr val="bg1"/>
                    </a:solidFill>
                  </a:rPr>
                  <a:t>10</a:t>
                </a:r>
                <a:endParaRPr lang="en-US" altLang="zh-CN" sz="5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3" name="组合 62"/>
            <p:cNvGrpSpPr/>
            <p:nvPr/>
          </p:nvGrpSpPr>
          <p:grpSpPr>
            <a:xfrm>
              <a:off x="9018" y="2205"/>
              <a:ext cx="442" cy="219"/>
              <a:chOff x="17009" y="4553"/>
              <a:chExt cx="442" cy="219"/>
            </a:xfrm>
          </p:grpSpPr>
          <p:sp>
            <p:nvSpPr>
              <p:cNvPr id="64" name="椭圆 63"/>
              <p:cNvSpPr>
                <a:spLocks noChangeAspect="1"/>
              </p:cNvSpPr>
              <p:nvPr/>
            </p:nvSpPr>
            <p:spPr>
              <a:xfrm>
                <a:off x="17135" y="4602"/>
                <a:ext cx="160" cy="17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altLang="zh-CN" sz="800"/>
              </a:p>
            </p:txBody>
          </p:sp>
          <p:sp>
            <p:nvSpPr>
              <p:cNvPr id="65" name="文本框 64"/>
              <p:cNvSpPr txBox="1"/>
              <p:nvPr/>
            </p:nvSpPr>
            <p:spPr>
              <a:xfrm>
                <a:off x="17009" y="4553"/>
                <a:ext cx="442" cy="219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500">
                    <a:solidFill>
                      <a:schemeClr val="bg1"/>
                    </a:solidFill>
                  </a:rPr>
                  <a:t>10</a:t>
                </a:r>
                <a:endParaRPr lang="en-US" altLang="zh-CN" sz="5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6" name="组合 65"/>
            <p:cNvGrpSpPr/>
            <p:nvPr/>
          </p:nvGrpSpPr>
          <p:grpSpPr>
            <a:xfrm>
              <a:off x="5244" y="2194"/>
              <a:ext cx="442" cy="219"/>
              <a:chOff x="17009" y="4553"/>
              <a:chExt cx="442" cy="219"/>
            </a:xfrm>
          </p:grpSpPr>
          <p:sp>
            <p:nvSpPr>
              <p:cNvPr id="68" name="椭圆 67"/>
              <p:cNvSpPr>
                <a:spLocks noChangeAspect="1"/>
              </p:cNvSpPr>
              <p:nvPr/>
            </p:nvSpPr>
            <p:spPr>
              <a:xfrm>
                <a:off x="17135" y="4602"/>
                <a:ext cx="160" cy="17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altLang="zh-CN" sz="800"/>
              </a:p>
            </p:txBody>
          </p:sp>
          <p:sp>
            <p:nvSpPr>
              <p:cNvPr id="69" name="文本框 68"/>
              <p:cNvSpPr txBox="1"/>
              <p:nvPr/>
            </p:nvSpPr>
            <p:spPr>
              <a:xfrm>
                <a:off x="17009" y="4553"/>
                <a:ext cx="442" cy="219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500">
                    <a:solidFill>
                      <a:schemeClr val="bg1"/>
                    </a:solidFill>
                  </a:rPr>
                  <a:t>10</a:t>
                </a:r>
                <a:endParaRPr lang="en-US" altLang="zh-CN" sz="50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88" name="组合 187"/>
          <p:cNvGrpSpPr/>
          <p:nvPr/>
        </p:nvGrpSpPr>
        <p:grpSpPr>
          <a:xfrm>
            <a:off x="190500" y="5059680"/>
            <a:ext cx="9855835" cy="1628140"/>
            <a:chOff x="699" y="7181"/>
            <a:chExt cx="15521" cy="2564"/>
          </a:xfrm>
        </p:grpSpPr>
        <p:sp>
          <p:nvSpPr>
            <p:cNvPr id="857" name="矩形 856"/>
            <p:cNvSpPr/>
            <p:nvPr/>
          </p:nvSpPr>
          <p:spPr>
            <a:xfrm flipV="1">
              <a:off x="3194" y="8148"/>
              <a:ext cx="3280" cy="11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58" name="矩形 857"/>
            <p:cNvSpPr/>
            <p:nvPr/>
          </p:nvSpPr>
          <p:spPr>
            <a:xfrm flipV="1">
              <a:off x="3194" y="8676"/>
              <a:ext cx="3280" cy="11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59" name="矩形 858"/>
            <p:cNvSpPr/>
            <p:nvPr/>
          </p:nvSpPr>
          <p:spPr>
            <a:xfrm flipV="1">
              <a:off x="6502" y="8148"/>
              <a:ext cx="3287" cy="12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60" name="矩形 859"/>
            <p:cNvSpPr/>
            <p:nvPr/>
          </p:nvSpPr>
          <p:spPr>
            <a:xfrm flipV="1">
              <a:off x="9818" y="8148"/>
              <a:ext cx="3287" cy="11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61" name="矩形 860"/>
            <p:cNvSpPr/>
            <p:nvPr/>
          </p:nvSpPr>
          <p:spPr>
            <a:xfrm flipV="1">
              <a:off x="6502" y="8676"/>
              <a:ext cx="3267" cy="11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62" name="矩形 861"/>
            <p:cNvSpPr/>
            <p:nvPr/>
          </p:nvSpPr>
          <p:spPr>
            <a:xfrm flipV="1">
              <a:off x="9831" y="8676"/>
              <a:ext cx="3287" cy="11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63" name="矩形 862"/>
            <p:cNvSpPr/>
            <p:nvPr/>
          </p:nvSpPr>
          <p:spPr>
            <a:xfrm flipH="1">
              <a:off x="2986" y="8253"/>
              <a:ext cx="57" cy="42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64" name="矩形 863"/>
            <p:cNvSpPr/>
            <p:nvPr/>
          </p:nvSpPr>
          <p:spPr>
            <a:xfrm flipH="1">
              <a:off x="6322" y="8261"/>
              <a:ext cx="57" cy="41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65" name="矩形 864"/>
            <p:cNvSpPr/>
            <p:nvPr/>
          </p:nvSpPr>
          <p:spPr>
            <a:xfrm flipH="1">
              <a:off x="6613" y="8269"/>
              <a:ext cx="57" cy="40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66" name="矩形 865"/>
            <p:cNvSpPr/>
            <p:nvPr/>
          </p:nvSpPr>
          <p:spPr>
            <a:xfrm flipH="1">
              <a:off x="9632" y="8273"/>
              <a:ext cx="57" cy="40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67" name="矩形 866"/>
            <p:cNvSpPr/>
            <p:nvPr/>
          </p:nvSpPr>
          <p:spPr>
            <a:xfrm flipH="1">
              <a:off x="9925" y="8263"/>
              <a:ext cx="57" cy="40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68" name="矩形 867"/>
            <p:cNvSpPr/>
            <p:nvPr/>
          </p:nvSpPr>
          <p:spPr>
            <a:xfrm flipH="1">
              <a:off x="12963" y="8261"/>
              <a:ext cx="57" cy="41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69" name="矩形 868"/>
            <p:cNvSpPr/>
            <p:nvPr/>
          </p:nvSpPr>
          <p:spPr>
            <a:xfrm flipH="1">
              <a:off x="13251" y="8268"/>
              <a:ext cx="57" cy="40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70" name="矩形 869"/>
            <p:cNvSpPr/>
            <p:nvPr/>
          </p:nvSpPr>
          <p:spPr>
            <a:xfrm flipH="1">
              <a:off x="8673" y="8273"/>
              <a:ext cx="57" cy="40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73" name="矩形 872"/>
            <p:cNvSpPr/>
            <p:nvPr/>
          </p:nvSpPr>
          <p:spPr>
            <a:xfrm flipH="1">
              <a:off x="5279" y="8268"/>
              <a:ext cx="57" cy="40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82" name="文本框 881"/>
            <p:cNvSpPr txBox="1"/>
            <p:nvPr/>
          </p:nvSpPr>
          <p:spPr>
            <a:xfrm>
              <a:off x="4583" y="8917"/>
              <a:ext cx="696" cy="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6000㎜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883" name="文本框 882"/>
            <p:cNvSpPr txBox="1"/>
            <p:nvPr/>
          </p:nvSpPr>
          <p:spPr>
            <a:xfrm>
              <a:off x="8007" y="8926"/>
              <a:ext cx="699" cy="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6000㎜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884" name="文本框 883"/>
            <p:cNvSpPr txBox="1"/>
            <p:nvPr/>
          </p:nvSpPr>
          <p:spPr>
            <a:xfrm>
              <a:off x="11362" y="8915"/>
              <a:ext cx="683" cy="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6000㎜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885" name="文本框 884"/>
            <p:cNvSpPr txBox="1"/>
            <p:nvPr/>
          </p:nvSpPr>
          <p:spPr>
            <a:xfrm>
              <a:off x="2095" y="8783"/>
              <a:ext cx="517" cy="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2325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886" name="文本框 885"/>
            <p:cNvSpPr txBox="1"/>
            <p:nvPr/>
          </p:nvSpPr>
          <p:spPr>
            <a:xfrm>
              <a:off x="13797" y="8783"/>
              <a:ext cx="444" cy="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2325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887" name="矩形 886"/>
            <p:cNvSpPr/>
            <p:nvPr/>
          </p:nvSpPr>
          <p:spPr>
            <a:xfrm flipH="1">
              <a:off x="7643" y="8273"/>
              <a:ext cx="58" cy="40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89" name="矩形 888"/>
            <p:cNvSpPr/>
            <p:nvPr/>
          </p:nvSpPr>
          <p:spPr>
            <a:xfrm flipH="1">
              <a:off x="10964" y="8266"/>
              <a:ext cx="57" cy="40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90" name="矩形 889"/>
            <p:cNvSpPr/>
            <p:nvPr/>
          </p:nvSpPr>
          <p:spPr>
            <a:xfrm flipH="1">
              <a:off x="12024" y="8265"/>
              <a:ext cx="57" cy="40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91" name="矩形 890"/>
            <p:cNvSpPr/>
            <p:nvPr/>
          </p:nvSpPr>
          <p:spPr>
            <a:xfrm flipH="1">
              <a:off x="4233" y="8266"/>
              <a:ext cx="57" cy="41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93" name="矩形 892"/>
            <p:cNvSpPr/>
            <p:nvPr/>
          </p:nvSpPr>
          <p:spPr>
            <a:xfrm flipH="1">
              <a:off x="3286" y="8263"/>
              <a:ext cx="57" cy="41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cxnSp>
          <p:nvCxnSpPr>
            <p:cNvPr id="894" name="直接连接符 893"/>
            <p:cNvCxnSpPr/>
            <p:nvPr/>
          </p:nvCxnSpPr>
          <p:spPr>
            <a:xfrm flipH="1">
              <a:off x="3165" y="7920"/>
              <a:ext cx="3345" cy="11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1842FA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95" name="直接连接符 894"/>
            <p:cNvCxnSpPr/>
            <p:nvPr/>
          </p:nvCxnSpPr>
          <p:spPr>
            <a:xfrm flipH="1">
              <a:off x="6474" y="7888"/>
              <a:ext cx="6" cy="45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96" name="直接连接符 895"/>
            <p:cNvCxnSpPr/>
            <p:nvPr/>
          </p:nvCxnSpPr>
          <p:spPr>
            <a:xfrm>
              <a:off x="6379" y="7882"/>
              <a:ext cx="0" cy="283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97" name="直接连接符 896"/>
            <p:cNvCxnSpPr/>
            <p:nvPr/>
          </p:nvCxnSpPr>
          <p:spPr>
            <a:xfrm>
              <a:off x="6324" y="7882"/>
              <a:ext cx="0" cy="283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00" name="直接连接符 899"/>
            <p:cNvCxnSpPr/>
            <p:nvPr/>
          </p:nvCxnSpPr>
          <p:spPr>
            <a:xfrm flipH="1">
              <a:off x="3343" y="7888"/>
              <a:ext cx="4" cy="283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01" name="直接连接符 900"/>
            <p:cNvCxnSpPr/>
            <p:nvPr/>
          </p:nvCxnSpPr>
          <p:spPr>
            <a:xfrm>
              <a:off x="6502" y="7986"/>
              <a:ext cx="2" cy="45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02" name="直接连接符 901"/>
            <p:cNvCxnSpPr/>
            <p:nvPr/>
          </p:nvCxnSpPr>
          <p:spPr>
            <a:xfrm flipH="1">
              <a:off x="6487" y="7997"/>
              <a:ext cx="3345" cy="11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1842FA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03" name="直接连接符 902"/>
            <p:cNvCxnSpPr/>
            <p:nvPr/>
          </p:nvCxnSpPr>
          <p:spPr>
            <a:xfrm>
              <a:off x="6613" y="7963"/>
              <a:ext cx="0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04" name="直接连接符 903"/>
            <p:cNvCxnSpPr/>
            <p:nvPr/>
          </p:nvCxnSpPr>
          <p:spPr>
            <a:xfrm>
              <a:off x="6670" y="7963"/>
              <a:ext cx="0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07" name="直接连接符 906"/>
            <p:cNvCxnSpPr/>
            <p:nvPr/>
          </p:nvCxnSpPr>
          <p:spPr>
            <a:xfrm>
              <a:off x="7643" y="7963"/>
              <a:ext cx="0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08" name="直接连接符 907"/>
            <p:cNvCxnSpPr/>
            <p:nvPr/>
          </p:nvCxnSpPr>
          <p:spPr>
            <a:xfrm>
              <a:off x="7700" y="7963"/>
              <a:ext cx="0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09" name="直接连接符 908"/>
            <p:cNvCxnSpPr/>
            <p:nvPr/>
          </p:nvCxnSpPr>
          <p:spPr>
            <a:xfrm flipH="1" flipV="1">
              <a:off x="1236" y="8038"/>
              <a:ext cx="1922" cy="1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1842FA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10" name="直接连接符 909"/>
            <p:cNvCxnSpPr/>
            <p:nvPr/>
          </p:nvCxnSpPr>
          <p:spPr>
            <a:xfrm flipH="1">
              <a:off x="3158" y="7986"/>
              <a:ext cx="4" cy="450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11" name="直接连接符 910"/>
            <p:cNvCxnSpPr/>
            <p:nvPr/>
          </p:nvCxnSpPr>
          <p:spPr>
            <a:xfrm flipH="1">
              <a:off x="3048" y="7986"/>
              <a:ext cx="4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12" name="直接连接符 911"/>
            <p:cNvCxnSpPr/>
            <p:nvPr/>
          </p:nvCxnSpPr>
          <p:spPr>
            <a:xfrm flipH="1">
              <a:off x="2982" y="7986"/>
              <a:ext cx="4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15" name="直接连接符 914"/>
            <p:cNvCxnSpPr/>
            <p:nvPr/>
          </p:nvCxnSpPr>
          <p:spPr>
            <a:xfrm flipH="1">
              <a:off x="1656" y="7942"/>
              <a:ext cx="4" cy="450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16" name="直接连接符 915"/>
            <p:cNvCxnSpPr/>
            <p:nvPr/>
          </p:nvCxnSpPr>
          <p:spPr>
            <a:xfrm flipH="1">
              <a:off x="1578" y="7942"/>
              <a:ext cx="4" cy="450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17" name="直接连接符 916"/>
            <p:cNvCxnSpPr/>
            <p:nvPr/>
          </p:nvCxnSpPr>
          <p:spPr>
            <a:xfrm flipH="1">
              <a:off x="3286" y="7882"/>
              <a:ext cx="4" cy="283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20" name="直接连接符 919"/>
            <p:cNvCxnSpPr/>
            <p:nvPr/>
          </p:nvCxnSpPr>
          <p:spPr>
            <a:xfrm flipH="1">
              <a:off x="4230" y="7888"/>
              <a:ext cx="4" cy="283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21" name="直接连接符 920"/>
            <p:cNvCxnSpPr/>
            <p:nvPr/>
          </p:nvCxnSpPr>
          <p:spPr>
            <a:xfrm flipH="1">
              <a:off x="4286" y="7888"/>
              <a:ext cx="4" cy="283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24" name="直接连接符 923"/>
            <p:cNvCxnSpPr/>
            <p:nvPr/>
          </p:nvCxnSpPr>
          <p:spPr>
            <a:xfrm flipH="1">
              <a:off x="5275" y="7882"/>
              <a:ext cx="4" cy="283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25" name="直接连接符 924"/>
            <p:cNvCxnSpPr/>
            <p:nvPr/>
          </p:nvCxnSpPr>
          <p:spPr>
            <a:xfrm flipH="1">
              <a:off x="5336" y="7886"/>
              <a:ext cx="4" cy="283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28" name="直接连接符 927"/>
            <p:cNvCxnSpPr/>
            <p:nvPr/>
          </p:nvCxnSpPr>
          <p:spPr>
            <a:xfrm>
              <a:off x="8673" y="7963"/>
              <a:ext cx="0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29" name="直接连接符 928"/>
            <p:cNvCxnSpPr/>
            <p:nvPr/>
          </p:nvCxnSpPr>
          <p:spPr>
            <a:xfrm>
              <a:off x="8730" y="7963"/>
              <a:ext cx="0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32" name="直接连接符 931"/>
            <p:cNvCxnSpPr/>
            <p:nvPr/>
          </p:nvCxnSpPr>
          <p:spPr>
            <a:xfrm>
              <a:off x="9632" y="7963"/>
              <a:ext cx="0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33" name="直接连接符 932"/>
            <p:cNvCxnSpPr/>
            <p:nvPr/>
          </p:nvCxnSpPr>
          <p:spPr>
            <a:xfrm>
              <a:off x="9689" y="7963"/>
              <a:ext cx="0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34" name="直接连接符 933"/>
            <p:cNvCxnSpPr/>
            <p:nvPr/>
          </p:nvCxnSpPr>
          <p:spPr>
            <a:xfrm>
              <a:off x="9789" y="7963"/>
              <a:ext cx="0" cy="340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35" name="直接连接符 934"/>
            <p:cNvCxnSpPr/>
            <p:nvPr/>
          </p:nvCxnSpPr>
          <p:spPr>
            <a:xfrm flipH="1">
              <a:off x="9789" y="7931"/>
              <a:ext cx="3345" cy="11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1842FA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36" name="直接连接符 935"/>
            <p:cNvCxnSpPr/>
            <p:nvPr/>
          </p:nvCxnSpPr>
          <p:spPr>
            <a:xfrm>
              <a:off x="9826" y="7882"/>
              <a:ext cx="0" cy="45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37" name="直接连接符 936"/>
            <p:cNvCxnSpPr/>
            <p:nvPr/>
          </p:nvCxnSpPr>
          <p:spPr>
            <a:xfrm>
              <a:off x="9925" y="7878"/>
              <a:ext cx="0" cy="283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38" name="直接连接符 937"/>
            <p:cNvCxnSpPr/>
            <p:nvPr/>
          </p:nvCxnSpPr>
          <p:spPr>
            <a:xfrm>
              <a:off x="9982" y="7882"/>
              <a:ext cx="0" cy="283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41" name="直接连接符 940"/>
            <p:cNvCxnSpPr/>
            <p:nvPr/>
          </p:nvCxnSpPr>
          <p:spPr>
            <a:xfrm>
              <a:off x="10964" y="7882"/>
              <a:ext cx="0" cy="283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42" name="直接连接符 941"/>
            <p:cNvCxnSpPr/>
            <p:nvPr/>
          </p:nvCxnSpPr>
          <p:spPr>
            <a:xfrm>
              <a:off x="11021" y="7882"/>
              <a:ext cx="0" cy="283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45" name="直接连接符 944"/>
            <p:cNvCxnSpPr/>
            <p:nvPr/>
          </p:nvCxnSpPr>
          <p:spPr>
            <a:xfrm>
              <a:off x="12024" y="7898"/>
              <a:ext cx="0" cy="283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46" name="直接连接符 945"/>
            <p:cNvCxnSpPr/>
            <p:nvPr/>
          </p:nvCxnSpPr>
          <p:spPr>
            <a:xfrm>
              <a:off x="12081" y="7886"/>
              <a:ext cx="0" cy="283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49" name="直接连接符 948"/>
            <p:cNvCxnSpPr/>
            <p:nvPr/>
          </p:nvCxnSpPr>
          <p:spPr>
            <a:xfrm>
              <a:off x="12963" y="7882"/>
              <a:ext cx="0" cy="283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50" name="直接连接符 949"/>
            <p:cNvCxnSpPr/>
            <p:nvPr/>
          </p:nvCxnSpPr>
          <p:spPr>
            <a:xfrm>
              <a:off x="13125" y="7886"/>
              <a:ext cx="0" cy="45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51" name="直接连接符 950"/>
            <p:cNvCxnSpPr/>
            <p:nvPr/>
          </p:nvCxnSpPr>
          <p:spPr>
            <a:xfrm flipH="1">
              <a:off x="13131" y="7986"/>
              <a:ext cx="1928" cy="11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1842FA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52" name="直接连接符 951"/>
            <p:cNvCxnSpPr/>
            <p:nvPr/>
          </p:nvCxnSpPr>
          <p:spPr>
            <a:xfrm>
              <a:off x="13149" y="7942"/>
              <a:ext cx="0" cy="45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53" name="直接连接符 952"/>
            <p:cNvCxnSpPr/>
            <p:nvPr/>
          </p:nvCxnSpPr>
          <p:spPr>
            <a:xfrm>
              <a:off x="13254" y="7963"/>
              <a:ext cx="0" cy="283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54" name="直接连接符 953"/>
            <p:cNvCxnSpPr/>
            <p:nvPr/>
          </p:nvCxnSpPr>
          <p:spPr>
            <a:xfrm>
              <a:off x="13311" y="7963"/>
              <a:ext cx="0" cy="283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958" name="矩形 957"/>
            <p:cNvSpPr/>
            <p:nvPr/>
          </p:nvSpPr>
          <p:spPr>
            <a:xfrm flipH="1">
              <a:off x="1591" y="8257"/>
              <a:ext cx="57" cy="4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959" name="矩形 958"/>
            <p:cNvSpPr/>
            <p:nvPr/>
          </p:nvSpPr>
          <p:spPr>
            <a:xfrm flipH="1">
              <a:off x="14643" y="8263"/>
              <a:ext cx="57" cy="40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cxnSp>
          <p:nvCxnSpPr>
            <p:cNvPr id="960" name="直接连接符 959"/>
            <p:cNvCxnSpPr/>
            <p:nvPr/>
          </p:nvCxnSpPr>
          <p:spPr>
            <a:xfrm>
              <a:off x="14643" y="7969"/>
              <a:ext cx="0" cy="283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61" name="直接连接符 960"/>
            <p:cNvCxnSpPr/>
            <p:nvPr/>
          </p:nvCxnSpPr>
          <p:spPr>
            <a:xfrm flipH="1">
              <a:off x="1240" y="8926"/>
              <a:ext cx="1928" cy="5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1842FA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62" name="直接连接符 961"/>
            <p:cNvCxnSpPr/>
            <p:nvPr/>
          </p:nvCxnSpPr>
          <p:spPr>
            <a:xfrm flipH="1">
              <a:off x="3172" y="9058"/>
              <a:ext cx="3278" cy="11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1842FA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63" name="直接连接符 962"/>
            <p:cNvCxnSpPr/>
            <p:nvPr/>
          </p:nvCxnSpPr>
          <p:spPr>
            <a:xfrm flipH="1">
              <a:off x="6481" y="9069"/>
              <a:ext cx="3288" cy="11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1842FA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64" name="直接连接符 963"/>
            <p:cNvCxnSpPr/>
            <p:nvPr/>
          </p:nvCxnSpPr>
          <p:spPr>
            <a:xfrm flipH="1">
              <a:off x="9823" y="9058"/>
              <a:ext cx="3321" cy="11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1842FA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65" name="直接连接符 964"/>
            <p:cNvCxnSpPr/>
            <p:nvPr/>
          </p:nvCxnSpPr>
          <p:spPr>
            <a:xfrm flipH="1">
              <a:off x="13134" y="8915"/>
              <a:ext cx="1871" cy="11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1842FA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66" name="直接连接符 965"/>
            <p:cNvCxnSpPr/>
            <p:nvPr/>
          </p:nvCxnSpPr>
          <p:spPr>
            <a:xfrm flipH="1">
              <a:off x="1496" y="7942"/>
              <a:ext cx="4" cy="450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967" name="文本框 966"/>
            <p:cNvSpPr txBox="1"/>
            <p:nvPr/>
          </p:nvSpPr>
          <p:spPr>
            <a:xfrm>
              <a:off x="1431" y="7878"/>
              <a:ext cx="39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968" name="文本框 967"/>
            <p:cNvSpPr txBox="1"/>
            <p:nvPr/>
          </p:nvSpPr>
          <p:spPr>
            <a:xfrm>
              <a:off x="2911" y="7832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285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970" name="文本框 969"/>
            <p:cNvSpPr txBox="1"/>
            <p:nvPr/>
          </p:nvSpPr>
          <p:spPr>
            <a:xfrm>
              <a:off x="2800" y="7882"/>
              <a:ext cx="426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971" name="文本框 970"/>
            <p:cNvSpPr txBox="1"/>
            <p:nvPr/>
          </p:nvSpPr>
          <p:spPr>
            <a:xfrm>
              <a:off x="1332" y="7878"/>
              <a:ext cx="375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250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973" name="矩形 972"/>
            <p:cNvSpPr/>
            <p:nvPr/>
          </p:nvSpPr>
          <p:spPr>
            <a:xfrm rot="5400000" flipH="1">
              <a:off x="2269" y="7375"/>
              <a:ext cx="105" cy="165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974" name="矩形 973"/>
            <p:cNvSpPr/>
            <p:nvPr/>
          </p:nvSpPr>
          <p:spPr>
            <a:xfrm rot="5400000" flipH="1">
              <a:off x="2269" y="7914"/>
              <a:ext cx="113" cy="165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976" name="矩形 975"/>
            <p:cNvSpPr/>
            <p:nvPr/>
          </p:nvSpPr>
          <p:spPr>
            <a:xfrm rot="5400000" flipH="1">
              <a:off x="13924" y="7390"/>
              <a:ext cx="113" cy="164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977" name="矩形 976"/>
            <p:cNvSpPr/>
            <p:nvPr/>
          </p:nvSpPr>
          <p:spPr>
            <a:xfrm rot="5400000" flipH="1">
              <a:off x="13924" y="7910"/>
              <a:ext cx="113" cy="164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cxnSp>
          <p:nvCxnSpPr>
            <p:cNvPr id="978" name="直接连接符 977"/>
            <p:cNvCxnSpPr/>
            <p:nvPr/>
          </p:nvCxnSpPr>
          <p:spPr>
            <a:xfrm>
              <a:off x="14707" y="7963"/>
              <a:ext cx="2" cy="340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87" name="直接连接符 986"/>
            <p:cNvCxnSpPr/>
            <p:nvPr/>
          </p:nvCxnSpPr>
          <p:spPr>
            <a:xfrm flipH="1">
              <a:off x="1199" y="7942"/>
              <a:ext cx="4" cy="965"/>
            </a:xfrm>
            <a:prstGeom prst="line">
              <a:avLst/>
            </a:prstGeom>
            <a:ln w="3175">
              <a:solidFill>
                <a:srgbClr val="1842FA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88" name="直接连接符 987"/>
            <p:cNvCxnSpPr/>
            <p:nvPr/>
          </p:nvCxnSpPr>
          <p:spPr>
            <a:xfrm>
              <a:off x="13020" y="7882"/>
              <a:ext cx="0" cy="283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89" name="直接连接符 988"/>
            <p:cNvCxnSpPr/>
            <p:nvPr/>
          </p:nvCxnSpPr>
          <p:spPr>
            <a:xfrm>
              <a:off x="3147" y="8123"/>
              <a:ext cx="1" cy="17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90" name="直接连接符 989"/>
            <p:cNvCxnSpPr/>
            <p:nvPr/>
          </p:nvCxnSpPr>
          <p:spPr>
            <a:xfrm>
              <a:off x="3148" y="8651"/>
              <a:ext cx="1" cy="17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91" name="直接连接符 990"/>
            <p:cNvCxnSpPr/>
            <p:nvPr/>
          </p:nvCxnSpPr>
          <p:spPr>
            <a:xfrm>
              <a:off x="3188" y="8123"/>
              <a:ext cx="1" cy="17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92" name="直接连接符 991"/>
            <p:cNvCxnSpPr/>
            <p:nvPr/>
          </p:nvCxnSpPr>
          <p:spPr>
            <a:xfrm>
              <a:off x="3189" y="8651"/>
              <a:ext cx="1" cy="17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93" name="直接连接符 992"/>
            <p:cNvCxnSpPr/>
            <p:nvPr/>
          </p:nvCxnSpPr>
          <p:spPr>
            <a:xfrm>
              <a:off x="6472" y="8123"/>
              <a:ext cx="1" cy="17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94" name="直接连接符 993"/>
            <p:cNvCxnSpPr/>
            <p:nvPr/>
          </p:nvCxnSpPr>
          <p:spPr>
            <a:xfrm>
              <a:off x="6472" y="8651"/>
              <a:ext cx="1" cy="17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95" name="直接连接符 994"/>
            <p:cNvCxnSpPr/>
            <p:nvPr/>
          </p:nvCxnSpPr>
          <p:spPr>
            <a:xfrm>
              <a:off x="6506" y="8123"/>
              <a:ext cx="1" cy="17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96" name="直接连接符 995"/>
            <p:cNvCxnSpPr/>
            <p:nvPr/>
          </p:nvCxnSpPr>
          <p:spPr>
            <a:xfrm>
              <a:off x="6504" y="8651"/>
              <a:ext cx="1" cy="17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97" name="直接连接符 996"/>
            <p:cNvCxnSpPr/>
            <p:nvPr/>
          </p:nvCxnSpPr>
          <p:spPr>
            <a:xfrm>
              <a:off x="9780" y="8123"/>
              <a:ext cx="1" cy="17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98" name="直接连接符 997"/>
            <p:cNvCxnSpPr/>
            <p:nvPr/>
          </p:nvCxnSpPr>
          <p:spPr>
            <a:xfrm>
              <a:off x="9774" y="8651"/>
              <a:ext cx="1" cy="17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99" name="直接连接符 998"/>
            <p:cNvCxnSpPr/>
            <p:nvPr/>
          </p:nvCxnSpPr>
          <p:spPr>
            <a:xfrm>
              <a:off x="9832" y="8123"/>
              <a:ext cx="1" cy="17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000" name="直接连接符 999"/>
            <p:cNvCxnSpPr/>
            <p:nvPr/>
          </p:nvCxnSpPr>
          <p:spPr>
            <a:xfrm>
              <a:off x="9826" y="8651"/>
              <a:ext cx="1" cy="17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001" name="直接连接符 1000"/>
            <p:cNvCxnSpPr/>
            <p:nvPr/>
          </p:nvCxnSpPr>
          <p:spPr>
            <a:xfrm>
              <a:off x="13114" y="8123"/>
              <a:ext cx="1" cy="17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002" name="直接连接符 1001"/>
            <p:cNvCxnSpPr/>
            <p:nvPr/>
          </p:nvCxnSpPr>
          <p:spPr>
            <a:xfrm>
              <a:off x="13113" y="8651"/>
              <a:ext cx="1" cy="17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003" name="直接连接符 1002"/>
            <p:cNvCxnSpPr/>
            <p:nvPr/>
          </p:nvCxnSpPr>
          <p:spPr>
            <a:xfrm>
              <a:off x="13161" y="8123"/>
              <a:ext cx="1" cy="17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004" name="直接连接符 1003"/>
            <p:cNvCxnSpPr/>
            <p:nvPr/>
          </p:nvCxnSpPr>
          <p:spPr>
            <a:xfrm>
              <a:off x="13159" y="8651"/>
              <a:ext cx="1" cy="170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006" name="直接连接符 1005"/>
            <p:cNvCxnSpPr/>
            <p:nvPr/>
          </p:nvCxnSpPr>
          <p:spPr>
            <a:xfrm flipH="1" flipV="1">
              <a:off x="1087" y="8145"/>
              <a:ext cx="283" cy="1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FFFF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007" name="直接连接符 1006"/>
            <p:cNvCxnSpPr/>
            <p:nvPr/>
          </p:nvCxnSpPr>
          <p:spPr>
            <a:xfrm flipH="1" flipV="1">
              <a:off x="1203" y="8252"/>
              <a:ext cx="283" cy="1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FFFF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008" name="直接连接符 1007"/>
            <p:cNvCxnSpPr/>
            <p:nvPr/>
          </p:nvCxnSpPr>
          <p:spPr>
            <a:xfrm flipH="1" flipV="1">
              <a:off x="1199" y="8682"/>
              <a:ext cx="283" cy="1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FFFF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009" name="直接连接符 1008"/>
            <p:cNvCxnSpPr/>
            <p:nvPr/>
          </p:nvCxnSpPr>
          <p:spPr>
            <a:xfrm flipH="1" flipV="1">
              <a:off x="1087" y="8789"/>
              <a:ext cx="283" cy="1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FFFF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010" name="直接连接符 1009"/>
            <p:cNvCxnSpPr/>
            <p:nvPr/>
          </p:nvCxnSpPr>
          <p:spPr>
            <a:xfrm flipH="1" flipV="1">
              <a:off x="699" y="8148"/>
              <a:ext cx="283" cy="1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FFFF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1012" name="文本框 1011"/>
            <p:cNvSpPr txBox="1"/>
            <p:nvPr/>
          </p:nvSpPr>
          <p:spPr>
            <a:xfrm rot="16200000">
              <a:off x="1038" y="8111"/>
              <a:ext cx="393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250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14" name="文本框 1013"/>
            <p:cNvSpPr txBox="1"/>
            <p:nvPr/>
          </p:nvSpPr>
          <p:spPr>
            <a:xfrm rot="16200000">
              <a:off x="1022" y="8636"/>
              <a:ext cx="426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250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15" name="文本框 1014"/>
            <p:cNvSpPr txBox="1"/>
            <p:nvPr/>
          </p:nvSpPr>
          <p:spPr>
            <a:xfrm rot="16200000">
              <a:off x="1025" y="8375"/>
              <a:ext cx="426" cy="16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800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16" name="文本框 1015"/>
            <p:cNvSpPr txBox="1"/>
            <p:nvPr/>
          </p:nvSpPr>
          <p:spPr>
            <a:xfrm>
              <a:off x="3123" y="7755"/>
              <a:ext cx="392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18" name="文本框 1017"/>
            <p:cNvSpPr txBox="1"/>
            <p:nvPr/>
          </p:nvSpPr>
          <p:spPr>
            <a:xfrm>
              <a:off x="4081" y="7755"/>
              <a:ext cx="392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20" name="文本框 1019"/>
            <p:cNvSpPr txBox="1"/>
            <p:nvPr/>
          </p:nvSpPr>
          <p:spPr>
            <a:xfrm>
              <a:off x="5130" y="7755"/>
              <a:ext cx="392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22" name="文本框 1021"/>
            <p:cNvSpPr txBox="1"/>
            <p:nvPr/>
          </p:nvSpPr>
          <p:spPr>
            <a:xfrm>
              <a:off x="6163" y="7744"/>
              <a:ext cx="392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cxnSp>
          <p:nvCxnSpPr>
            <p:cNvPr id="1024" name="直接连接符 1023"/>
            <p:cNvCxnSpPr/>
            <p:nvPr/>
          </p:nvCxnSpPr>
          <p:spPr>
            <a:xfrm flipH="1">
              <a:off x="1493" y="8710"/>
              <a:ext cx="3" cy="449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025" name="直接连接符 1024"/>
            <p:cNvCxnSpPr/>
            <p:nvPr/>
          </p:nvCxnSpPr>
          <p:spPr>
            <a:xfrm flipH="1">
              <a:off x="3152" y="8710"/>
              <a:ext cx="3" cy="449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1039" name="文本框 1038"/>
            <p:cNvSpPr txBox="1"/>
            <p:nvPr/>
          </p:nvSpPr>
          <p:spPr>
            <a:xfrm>
              <a:off x="6460" y="7832"/>
              <a:ext cx="392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41" name="文本框 1040"/>
            <p:cNvSpPr txBox="1"/>
            <p:nvPr/>
          </p:nvSpPr>
          <p:spPr>
            <a:xfrm>
              <a:off x="7475" y="7832"/>
              <a:ext cx="392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43" name="文本框 1042"/>
            <p:cNvSpPr txBox="1"/>
            <p:nvPr/>
          </p:nvSpPr>
          <p:spPr>
            <a:xfrm>
              <a:off x="8505" y="7832"/>
              <a:ext cx="392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45" name="文本框 1044"/>
            <p:cNvSpPr txBox="1"/>
            <p:nvPr/>
          </p:nvSpPr>
          <p:spPr>
            <a:xfrm>
              <a:off x="9463" y="7832"/>
              <a:ext cx="392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46" name="文本框 1045"/>
            <p:cNvSpPr txBox="1"/>
            <p:nvPr/>
          </p:nvSpPr>
          <p:spPr>
            <a:xfrm>
              <a:off x="9775" y="7766"/>
              <a:ext cx="392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48" name="文本框 1047"/>
            <p:cNvSpPr txBox="1"/>
            <p:nvPr/>
          </p:nvSpPr>
          <p:spPr>
            <a:xfrm>
              <a:off x="10794" y="7755"/>
              <a:ext cx="392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50" name="文本框 1049"/>
            <p:cNvSpPr txBox="1"/>
            <p:nvPr/>
          </p:nvSpPr>
          <p:spPr>
            <a:xfrm>
              <a:off x="11860" y="7766"/>
              <a:ext cx="392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52" name="文本框 1051"/>
            <p:cNvSpPr txBox="1"/>
            <p:nvPr/>
          </p:nvSpPr>
          <p:spPr>
            <a:xfrm>
              <a:off x="12788" y="7766"/>
              <a:ext cx="392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53" name="文本框 1052"/>
            <p:cNvSpPr txBox="1"/>
            <p:nvPr/>
          </p:nvSpPr>
          <p:spPr>
            <a:xfrm>
              <a:off x="13132" y="7810"/>
              <a:ext cx="392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54" name="文本框 1053"/>
            <p:cNvSpPr txBox="1"/>
            <p:nvPr/>
          </p:nvSpPr>
          <p:spPr>
            <a:xfrm>
              <a:off x="14483" y="7827"/>
              <a:ext cx="392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cxnSp>
          <p:nvCxnSpPr>
            <p:cNvPr id="1055" name="直接连接符 1054"/>
            <p:cNvCxnSpPr/>
            <p:nvPr/>
          </p:nvCxnSpPr>
          <p:spPr>
            <a:xfrm>
              <a:off x="14806" y="7963"/>
              <a:ext cx="0" cy="283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1057" name="文本框 1056"/>
            <p:cNvSpPr txBox="1"/>
            <p:nvPr/>
          </p:nvSpPr>
          <p:spPr>
            <a:xfrm>
              <a:off x="14559" y="7958"/>
              <a:ext cx="392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250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63" name="文本框 1062"/>
            <p:cNvSpPr txBox="1"/>
            <p:nvPr/>
          </p:nvSpPr>
          <p:spPr>
            <a:xfrm>
              <a:off x="13020" y="7970"/>
              <a:ext cx="392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285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64" name="文本框 1063"/>
            <p:cNvSpPr txBox="1"/>
            <p:nvPr/>
          </p:nvSpPr>
          <p:spPr>
            <a:xfrm>
              <a:off x="6227" y="7854"/>
              <a:ext cx="39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260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65" name="文本框 1064"/>
            <p:cNvSpPr txBox="1"/>
            <p:nvPr/>
          </p:nvSpPr>
          <p:spPr>
            <a:xfrm>
              <a:off x="6374" y="7972"/>
              <a:ext cx="379" cy="17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260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66" name="文本框 1065"/>
            <p:cNvSpPr txBox="1"/>
            <p:nvPr/>
          </p:nvSpPr>
          <p:spPr>
            <a:xfrm>
              <a:off x="9546" y="7997"/>
              <a:ext cx="379" cy="17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260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67" name="文本框 1066"/>
            <p:cNvSpPr txBox="1"/>
            <p:nvPr/>
          </p:nvSpPr>
          <p:spPr>
            <a:xfrm>
              <a:off x="9694" y="7904"/>
              <a:ext cx="379" cy="17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260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68" name="文本框 1067"/>
            <p:cNvSpPr txBox="1"/>
            <p:nvPr/>
          </p:nvSpPr>
          <p:spPr>
            <a:xfrm>
              <a:off x="12875" y="7888"/>
              <a:ext cx="379" cy="17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260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75" name="文本框 1074"/>
            <p:cNvSpPr txBox="1"/>
            <p:nvPr/>
          </p:nvSpPr>
          <p:spPr>
            <a:xfrm>
              <a:off x="3052" y="7920"/>
              <a:ext cx="392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260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cxnSp>
          <p:nvCxnSpPr>
            <p:cNvPr id="1092" name="直接连接符 1091"/>
            <p:cNvCxnSpPr/>
            <p:nvPr/>
          </p:nvCxnSpPr>
          <p:spPr>
            <a:xfrm flipH="1">
              <a:off x="1084" y="8107"/>
              <a:ext cx="3" cy="79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093" name="直接连接符 1092"/>
            <p:cNvCxnSpPr/>
            <p:nvPr/>
          </p:nvCxnSpPr>
          <p:spPr>
            <a:xfrm flipH="1" flipV="1">
              <a:off x="699" y="8787"/>
              <a:ext cx="283" cy="1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FFFF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1094" name="文本框 1093"/>
            <p:cNvSpPr txBox="1"/>
            <p:nvPr/>
          </p:nvSpPr>
          <p:spPr>
            <a:xfrm rot="16200000">
              <a:off x="576" y="8378"/>
              <a:ext cx="426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1300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95" name="文本框 1094"/>
            <p:cNvSpPr txBox="1"/>
            <p:nvPr/>
          </p:nvSpPr>
          <p:spPr>
            <a:xfrm>
              <a:off x="2105" y="7888"/>
              <a:ext cx="426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1390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96" name="文本框 1095"/>
            <p:cNvSpPr txBox="1"/>
            <p:nvPr/>
          </p:nvSpPr>
          <p:spPr>
            <a:xfrm>
              <a:off x="3602" y="7787"/>
              <a:ext cx="423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1400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97" name="文本框 1096"/>
            <p:cNvSpPr txBox="1"/>
            <p:nvPr/>
          </p:nvSpPr>
          <p:spPr>
            <a:xfrm>
              <a:off x="4596" y="7787"/>
              <a:ext cx="423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1640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98" name="文本框 1097"/>
            <p:cNvSpPr txBox="1"/>
            <p:nvPr/>
          </p:nvSpPr>
          <p:spPr>
            <a:xfrm>
              <a:off x="5559" y="7796"/>
              <a:ext cx="423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1640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99" name="文本框 1098"/>
            <p:cNvSpPr txBox="1"/>
            <p:nvPr/>
          </p:nvSpPr>
          <p:spPr>
            <a:xfrm>
              <a:off x="6951" y="7863"/>
              <a:ext cx="42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1560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100" name="文本框 1099"/>
            <p:cNvSpPr txBox="1"/>
            <p:nvPr/>
          </p:nvSpPr>
          <p:spPr>
            <a:xfrm>
              <a:off x="8007" y="7863"/>
              <a:ext cx="42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1560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101" name="文本框 1100"/>
            <p:cNvSpPr txBox="1"/>
            <p:nvPr/>
          </p:nvSpPr>
          <p:spPr>
            <a:xfrm>
              <a:off x="9001" y="7854"/>
              <a:ext cx="42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1560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102" name="文本框 1101"/>
            <p:cNvSpPr txBox="1"/>
            <p:nvPr/>
          </p:nvSpPr>
          <p:spPr>
            <a:xfrm>
              <a:off x="10275" y="7810"/>
              <a:ext cx="42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1640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103" name="文本框 1102"/>
            <p:cNvSpPr txBox="1"/>
            <p:nvPr/>
          </p:nvSpPr>
          <p:spPr>
            <a:xfrm>
              <a:off x="11390" y="7796"/>
              <a:ext cx="42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1640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104" name="文本框 1103"/>
            <p:cNvSpPr txBox="1"/>
            <p:nvPr/>
          </p:nvSpPr>
          <p:spPr>
            <a:xfrm>
              <a:off x="12326" y="7794"/>
              <a:ext cx="42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1400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105" name="文本框 1104"/>
            <p:cNvSpPr txBox="1"/>
            <p:nvPr/>
          </p:nvSpPr>
          <p:spPr>
            <a:xfrm>
              <a:off x="13797" y="7854"/>
              <a:ext cx="429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1390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320" name="文本框 319"/>
            <p:cNvSpPr txBox="1"/>
            <p:nvPr/>
          </p:nvSpPr>
          <p:spPr>
            <a:xfrm>
              <a:off x="7323" y="9251"/>
              <a:ext cx="2286" cy="49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zh-CN" altLang="en-US" sz="700"/>
                <a:t>桁架上梁平面俯视</a:t>
              </a:r>
              <a:endParaRPr lang="zh-CN" altLang="en-US" sz="700"/>
            </a:p>
          </p:txBody>
        </p:sp>
        <p:sp>
          <p:nvSpPr>
            <p:cNvPr id="8" name="矩形 7"/>
            <p:cNvSpPr/>
            <p:nvPr/>
          </p:nvSpPr>
          <p:spPr>
            <a:xfrm flipH="1">
              <a:off x="14806" y="8156"/>
              <a:ext cx="170" cy="179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14807" y="8608"/>
              <a:ext cx="170" cy="179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 flipH="1">
              <a:off x="1323" y="8149"/>
              <a:ext cx="170" cy="179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 flipH="1">
              <a:off x="1323" y="8610"/>
              <a:ext cx="170" cy="179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cxnSp>
          <p:nvCxnSpPr>
            <p:cNvPr id="13" name="直接连接符 12"/>
            <p:cNvCxnSpPr/>
            <p:nvPr/>
          </p:nvCxnSpPr>
          <p:spPr>
            <a:xfrm flipH="1">
              <a:off x="1826" y="8257"/>
              <a:ext cx="3" cy="421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 rot="16200000">
              <a:off x="1554" y="8370"/>
              <a:ext cx="426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800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03" y="8124"/>
              <a:ext cx="413" cy="16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zh-CN" altLang="en-US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立柱</a:t>
              </a:r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 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203" y="8587"/>
              <a:ext cx="413" cy="16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zh-CN" altLang="en-US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立柱</a:t>
              </a:r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 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4678" y="8587"/>
              <a:ext cx="413" cy="16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zh-CN" altLang="en-US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立柱</a:t>
              </a:r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 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4678" y="8100"/>
              <a:ext cx="413" cy="16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zh-CN" altLang="en-US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立柱</a:t>
              </a:r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 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 flipH="1">
              <a:off x="1323" y="8328"/>
              <a:ext cx="169" cy="28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 flipH="1">
              <a:off x="14807" y="8335"/>
              <a:ext cx="169" cy="28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 flipH="1" flipV="1">
              <a:off x="1039" y="8610"/>
              <a:ext cx="283" cy="1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FFFF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 flipV="1">
              <a:off x="1039" y="8326"/>
              <a:ext cx="283" cy="1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FFFF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>
              <a:off x="841" y="8123"/>
              <a:ext cx="3" cy="79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7" name="文本框 6"/>
            <p:cNvSpPr txBox="1"/>
            <p:nvPr/>
          </p:nvSpPr>
          <p:spPr>
            <a:xfrm rot="16200000">
              <a:off x="804" y="8603"/>
              <a:ext cx="426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350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 rot="16200000">
              <a:off x="825" y="8116"/>
              <a:ext cx="426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350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 rot="16200000">
              <a:off x="818" y="8350"/>
              <a:ext cx="426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600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 flipH="1">
              <a:off x="1327" y="7942"/>
              <a:ext cx="3" cy="170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>
              <a:off x="1324" y="8876"/>
              <a:ext cx="3" cy="283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24" name="文本框 23"/>
            <p:cNvSpPr txBox="1"/>
            <p:nvPr/>
          </p:nvSpPr>
          <p:spPr>
            <a:xfrm>
              <a:off x="1233" y="8003"/>
              <a:ext cx="375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350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228" y="8788"/>
              <a:ext cx="375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350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 flipH="1">
              <a:off x="1240" y="9027"/>
              <a:ext cx="1928" cy="5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1842FA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H="1">
              <a:off x="3182" y="8894"/>
              <a:ext cx="3" cy="449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28" name="文本框 27"/>
            <p:cNvSpPr txBox="1"/>
            <p:nvPr/>
          </p:nvSpPr>
          <p:spPr>
            <a:xfrm>
              <a:off x="2236" y="8965"/>
              <a:ext cx="517" cy="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2675㎜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 flipH="1">
              <a:off x="14800" y="8756"/>
              <a:ext cx="3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H="1">
              <a:off x="13156" y="8693"/>
              <a:ext cx="3" cy="449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H="1">
              <a:off x="13122" y="8790"/>
              <a:ext cx="3" cy="449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H="1">
              <a:off x="9823" y="8894"/>
              <a:ext cx="3" cy="449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H="1">
              <a:off x="9781" y="8756"/>
              <a:ext cx="3" cy="449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H="1">
              <a:off x="6460" y="8894"/>
              <a:ext cx="3" cy="449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H="1">
              <a:off x="6496" y="8821"/>
              <a:ext cx="3" cy="449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H="1">
              <a:off x="13125" y="8988"/>
              <a:ext cx="1871" cy="11"/>
            </a:xfrm>
            <a:prstGeom prst="lin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rgbClr val="1842FA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51" name="文本框 50"/>
            <p:cNvSpPr txBox="1"/>
            <p:nvPr/>
          </p:nvSpPr>
          <p:spPr>
            <a:xfrm>
              <a:off x="13817" y="8926"/>
              <a:ext cx="564" cy="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2675㎜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cxnSp>
          <p:nvCxnSpPr>
            <p:cNvPr id="52" name="直接连接符 51"/>
            <p:cNvCxnSpPr/>
            <p:nvPr/>
          </p:nvCxnSpPr>
          <p:spPr>
            <a:xfrm flipH="1">
              <a:off x="14973" y="8783"/>
              <a:ext cx="3" cy="449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53" name="文本框 52"/>
            <p:cNvSpPr txBox="1"/>
            <p:nvPr/>
          </p:nvSpPr>
          <p:spPr>
            <a:xfrm>
              <a:off x="14699" y="8761"/>
              <a:ext cx="392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350</a:t>
              </a:r>
              <a:endParaRPr lang="en-US" altLang="zh-CN" sz="3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99" name="椭圆 98"/>
            <p:cNvSpPr>
              <a:spLocks noChangeAspect="1"/>
            </p:cNvSpPr>
            <p:nvPr/>
          </p:nvSpPr>
          <p:spPr>
            <a:xfrm>
              <a:off x="4621" y="7402"/>
              <a:ext cx="170" cy="17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800"/>
                <a:t>7</a:t>
              </a:r>
              <a:endParaRPr lang="en-US" altLang="zh-CN" sz="800"/>
            </a:p>
          </p:txBody>
        </p:sp>
        <p:sp>
          <p:nvSpPr>
            <p:cNvPr id="102" name="椭圆 101"/>
            <p:cNvSpPr>
              <a:spLocks noChangeAspect="1"/>
            </p:cNvSpPr>
            <p:nvPr/>
          </p:nvSpPr>
          <p:spPr>
            <a:xfrm>
              <a:off x="15401" y="7657"/>
              <a:ext cx="170" cy="17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800"/>
                <a:t>5</a:t>
              </a:r>
              <a:endParaRPr lang="en-US" altLang="zh-CN" sz="800"/>
            </a:p>
          </p:txBody>
        </p:sp>
        <p:grpSp>
          <p:nvGrpSpPr>
            <p:cNvPr id="106" name="组合 105"/>
            <p:cNvGrpSpPr/>
            <p:nvPr/>
          </p:nvGrpSpPr>
          <p:grpSpPr>
            <a:xfrm>
              <a:off x="8505" y="7281"/>
              <a:ext cx="442" cy="219"/>
              <a:chOff x="17009" y="4553"/>
              <a:chExt cx="442" cy="219"/>
            </a:xfrm>
          </p:grpSpPr>
          <p:sp>
            <p:nvSpPr>
              <p:cNvPr id="108" name="椭圆 107"/>
              <p:cNvSpPr>
                <a:spLocks noChangeAspect="1"/>
              </p:cNvSpPr>
              <p:nvPr/>
            </p:nvSpPr>
            <p:spPr>
              <a:xfrm>
                <a:off x="17135" y="4602"/>
                <a:ext cx="160" cy="17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altLang="zh-CN" sz="800"/>
              </a:p>
            </p:txBody>
          </p:sp>
          <p:sp>
            <p:nvSpPr>
              <p:cNvPr id="116" name="文本框 115"/>
              <p:cNvSpPr txBox="1"/>
              <p:nvPr/>
            </p:nvSpPr>
            <p:spPr>
              <a:xfrm>
                <a:off x="17009" y="4553"/>
                <a:ext cx="442" cy="219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500">
                    <a:solidFill>
                      <a:schemeClr val="bg1"/>
                    </a:solidFill>
                  </a:rPr>
                  <a:t>13</a:t>
                </a:r>
                <a:endParaRPr lang="en-US" altLang="zh-CN" sz="5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17" name="文本框 116"/>
            <p:cNvSpPr txBox="1"/>
            <p:nvPr/>
          </p:nvSpPr>
          <p:spPr>
            <a:xfrm>
              <a:off x="8673" y="7181"/>
              <a:ext cx="1085" cy="39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600"/>
                <a:t> </a:t>
              </a:r>
              <a:r>
                <a:rPr lang="zh-CN" altLang="en-US" sz="600"/>
                <a:t>桁架上横梁</a:t>
              </a:r>
              <a:endParaRPr lang="zh-CN" altLang="en-US" sz="600"/>
            </a:p>
            <a:p>
              <a:r>
                <a:rPr lang="en-US" altLang="zh-CN" sz="600"/>
                <a:t>   </a:t>
              </a:r>
              <a:r>
                <a:rPr lang="zh-CN" altLang="en-US" sz="600"/>
                <a:t>连接支撑</a:t>
              </a:r>
              <a:endParaRPr lang="zh-CN" altLang="en-US" sz="600"/>
            </a:p>
          </p:txBody>
        </p:sp>
        <p:sp>
          <p:nvSpPr>
            <p:cNvPr id="118" name="文本框 117"/>
            <p:cNvSpPr txBox="1"/>
            <p:nvPr/>
          </p:nvSpPr>
          <p:spPr>
            <a:xfrm>
              <a:off x="4692" y="7266"/>
              <a:ext cx="992" cy="39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zh-CN" altLang="en-US" sz="600"/>
                <a:t>桁架上横梁</a:t>
              </a:r>
              <a:endParaRPr lang="zh-CN" altLang="en-US" sz="600"/>
            </a:p>
          </p:txBody>
        </p:sp>
        <p:sp>
          <p:nvSpPr>
            <p:cNvPr id="119" name="文本框 118"/>
            <p:cNvSpPr txBox="1"/>
            <p:nvPr/>
          </p:nvSpPr>
          <p:spPr>
            <a:xfrm>
              <a:off x="14875" y="7247"/>
              <a:ext cx="1345" cy="39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zh-CN" altLang="en-US" sz="600"/>
                <a:t>上立柱桁架上梁</a:t>
              </a:r>
              <a:endParaRPr lang="zh-CN" altLang="en-US" sz="600"/>
            </a:p>
            <a:p>
              <a:r>
                <a:rPr lang="zh-CN" altLang="en-US" sz="600"/>
                <a:t> </a:t>
              </a:r>
              <a:r>
                <a:rPr lang="en-US" altLang="zh-CN" sz="600"/>
                <a:t>      </a:t>
              </a:r>
              <a:r>
                <a:rPr lang="zh-CN" altLang="en-US" sz="600"/>
                <a:t>连接支撑</a:t>
              </a:r>
              <a:endParaRPr lang="zh-CN" altLang="en-US" sz="600"/>
            </a:p>
          </p:txBody>
        </p:sp>
        <p:cxnSp>
          <p:nvCxnSpPr>
            <p:cNvPr id="120" name="直接箭头连接符 119"/>
            <p:cNvCxnSpPr/>
            <p:nvPr/>
          </p:nvCxnSpPr>
          <p:spPr>
            <a:xfrm flipV="1">
              <a:off x="14898" y="7891"/>
              <a:ext cx="516" cy="633"/>
            </a:xfrm>
            <a:prstGeom prst="straightConnector1">
              <a:avLst/>
            </a:prstGeom>
            <a:ln w="3175">
              <a:headEnd type="arrow" w="med" len="med"/>
              <a:tailEnd type="none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21" name="直接箭头连接符 120"/>
            <p:cNvCxnSpPr>
              <a:endCxn id="868" idx="3"/>
            </p:cNvCxnSpPr>
            <p:nvPr/>
          </p:nvCxnSpPr>
          <p:spPr>
            <a:xfrm>
              <a:off x="8570" y="7585"/>
              <a:ext cx="4393" cy="883"/>
            </a:xfrm>
            <a:prstGeom prst="straightConnector1">
              <a:avLst/>
            </a:prstGeom>
            <a:ln w="3175"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26" name="直接箭头连接符 125"/>
            <p:cNvCxnSpPr>
              <a:stCxn id="865" idx="1"/>
            </p:cNvCxnSpPr>
            <p:nvPr/>
          </p:nvCxnSpPr>
          <p:spPr>
            <a:xfrm flipV="1">
              <a:off x="6670" y="7585"/>
              <a:ext cx="1900" cy="889"/>
            </a:xfrm>
            <a:prstGeom prst="straightConnector1">
              <a:avLst/>
            </a:prstGeom>
            <a:ln w="3175">
              <a:headEnd type="arrow" w="med" len="med"/>
              <a:tailEnd type="none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27" name="直接箭头连接符 126"/>
            <p:cNvCxnSpPr/>
            <p:nvPr/>
          </p:nvCxnSpPr>
          <p:spPr>
            <a:xfrm>
              <a:off x="4720" y="7705"/>
              <a:ext cx="1207" cy="510"/>
            </a:xfrm>
            <a:prstGeom prst="straightConnector1">
              <a:avLst/>
            </a:prstGeom>
            <a:ln w="3175"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28" name="直接箭头连接符 127"/>
            <p:cNvCxnSpPr/>
            <p:nvPr/>
          </p:nvCxnSpPr>
          <p:spPr>
            <a:xfrm flipH="1">
              <a:off x="2567" y="7705"/>
              <a:ext cx="2172" cy="1040"/>
            </a:xfrm>
            <a:prstGeom prst="straightConnector1">
              <a:avLst/>
            </a:prstGeom>
            <a:ln w="3175"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grpSp>
        <p:nvGrpSpPr>
          <p:cNvPr id="322" name="组合 321"/>
          <p:cNvGrpSpPr/>
          <p:nvPr/>
        </p:nvGrpSpPr>
        <p:grpSpPr>
          <a:xfrm rot="0">
            <a:off x="78105" y="2119630"/>
            <a:ext cx="9257030" cy="1270000"/>
            <a:chOff x="393" y="4638"/>
            <a:chExt cx="14624" cy="2001"/>
          </a:xfrm>
        </p:grpSpPr>
        <p:grpSp>
          <p:nvGrpSpPr>
            <p:cNvPr id="318" name="组合 317"/>
            <p:cNvGrpSpPr/>
            <p:nvPr/>
          </p:nvGrpSpPr>
          <p:grpSpPr>
            <a:xfrm>
              <a:off x="393" y="4638"/>
              <a:ext cx="14624" cy="1506"/>
              <a:chOff x="393" y="4902"/>
              <a:chExt cx="14624" cy="1506"/>
            </a:xfrm>
          </p:grpSpPr>
          <p:grpSp>
            <p:nvGrpSpPr>
              <p:cNvPr id="851" name="组合 850"/>
              <p:cNvGrpSpPr/>
              <p:nvPr/>
            </p:nvGrpSpPr>
            <p:grpSpPr>
              <a:xfrm>
                <a:off x="769" y="4902"/>
                <a:ext cx="14248" cy="1507"/>
                <a:chOff x="379" y="7527"/>
                <a:chExt cx="14248" cy="1507"/>
              </a:xfrm>
            </p:grpSpPr>
            <p:sp>
              <p:nvSpPr>
                <p:cNvPr id="95" name="矩形 94"/>
                <p:cNvSpPr/>
                <p:nvPr/>
              </p:nvSpPr>
              <p:spPr>
                <a:xfrm flipV="1">
                  <a:off x="2666" y="7931"/>
                  <a:ext cx="3280" cy="113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6" name="矩形 95"/>
                <p:cNvSpPr/>
                <p:nvPr/>
              </p:nvSpPr>
              <p:spPr>
                <a:xfrm flipV="1">
                  <a:off x="2666" y="8459"/>
                  <a:ext cx="3280" cy="113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7" name="矩形 96"/>
                <p:cNvSpPr/>
                <p:nvPr/>
              </p:nvSpPr>
              <p:spPr>
                <a:xfrm flipV="1">
                  <a:off x="5974" y="7931"/>
                  <a:ext cx="3287" cy="12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8" name="矩形 97"/>
                <p:cNvSpPr/>
                <p:nvPr/>
              </p:nvSpPr>
              <p:spPr>
                <a:xfrm flipV="1">
                  <a:off x="9290" y="7931"/>
                  <a:ext cx="3287" cy="113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00" name="矩形 99"/>
                <p:cNvSpPr/>
                <p:nvPr/>
              </p:nvSpPr>
              <p:spPr>
                <a:xfrm flipV="1">
                  <a:off x="5974" y="8459"/>
                  <a:ext cx="3267" cy="113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01" name="矩形 100"/>
                <p:cNvSpPr/>
                <p:nvPr/>
              </p:nvSpPr>
              <p:spPr>
                <a:xfrm flipV="1">
                  <a:off x="9303" y="8459"/>
                  <a:ext cx="3287" cy="113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07" name="矩形 106"/>
                <p:cNvSpPr/>
                <p:nvPr/>
              </p:nvSpPr>
              <p:spPr>
                <a:xfrm flipH="1">
                  <a:off x="2458" y="8036"/>
                  <a:ext cx="57" cy="429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10" name="矩形 109"/>
                <p:cNvSpPr/>
                <p:nvPr/>
              </p:nvSpPr>
              <p:spPr>
                <a:xfrm flipH="1">
                  <a:off x="5794" y="8044"/>
                  <a:ext cx="57" cy="413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12" name="矩形 111"/>
                <p:cNvSpPr/>
                <p:nvPr/>
              </p:nvSpPr>
              <p:spPr>
                <a:xfrm flipH="1">
                  <a:off x="6085" y="8052"/>
                  <a:ext cx="57" cy="409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13" name="矩形 112"/>
                <p:cNvSpPr/>
                <p:nvPr/>
              </p:nvSpPr>
              <p:spPr>
                <a:xfrm flipH="1">
                  <a:off x="9104" y="8056"/>
                  <a:ext cx="57" cy="405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14" name="矩形 113"/>
                <p:cNvSpPr/>
                <p:nvPr/>
              </p:nvSpPr>
              <p:spPr>
                <a:xfrm flipH="1">
                  <a:off x="9397" y="8046"/>
                  <a:ext cx="57" cy="409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15" name="矩形 114"/>
                <p:cNvSpPr/>
                <p:nvPr/>
              </p:nvSpPr>
              <p:spPr>
                <a:xfrm flipH="1">
                  <a:off x="12435" y="8044"/>
                  <a:ext cx="57" cy="409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22" name="矩形 121"/>
                <p:cNvSpPr/>
                <p:nvPr/>
              </p:nvSpPr>
              <p:spPr>
                <a:xfrm flipH="1">
                  <a:off x="12723" y="8051"/>
                  <a:ext cx="57" cy="409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23" name="矩形 122"/>
                <p:cNvSpPr/>
                <p:nvPr/>
              </p:nvSpPr>
              <p:spPr>
                <a:xfrm flipH="1">
                  <a:off x="8145" y="8056"/>
                  <a:ext cx="57" cy="405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24" name="矩形 123"/>
                <p:cNvSpPr/>
                <p:nvPr/>
              </p:nvSpPr>
              <p:spPr>
                <a:xfrm flipH="1">
                  <a:off x="6604" y="8056"/>
                  <a:ext cx="57" cy="40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25" name="矩形 124"/>
                <p:cNvSpPr/>
                <p:nvPr/>
              </p:nvSpPr>
              <p:spPr>
                <a:xfrm flipH="1">
                  <a:off x="8640" y="8056"/>
                  <a:ext cx="57" cy="40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29" name="矩形 128"/>
                <p:cNvSpPr/>
                <p:nvPr/>
              </p:nvSpPr>
              <p:spPr>
                <a:xfrm flipH="1">
                  <a:off x="4751" y="8051"/>
                  <a:ext cx="57" cy="409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36" name="矩形 135"/>
                <p:cNvSpPr/>
                <p:nvPr/>
              </p:nvSpPr>
              <p:spPr>
                <a:xfrm flipH="1">
                  <a:off x="4225" y="8044"/>
                  <a:ext cx="57" cy="413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37" name="矩形 136"/>
                <p:cNvSpPr/>
                <p:nvPr/>
              </p:nvSpPr>
              <p:spPr>
                <a:xfrm flipH="1">
                  <a:off x="3185" y="8050"/>
                  <a:ext cx="57" cy="409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40" name="矩形 139"/>
                <p:cNvSpPr/>
                <p:nvPr/>
              </p:nvSpPr>
              <p:spPr>
                <a:xfrm flipH="1">
                  <a:off x="10971" y="8058"/>
                  <a:ext cx="57" cy="405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41" name="矩形 140"/>
                <p:cNvSpPr/>
                <p:nvPr/>
              </p:nvSpPr>
              <p:spPr>
                <a:xfrm flipH="1">
                  <a:off x="9917" y="8049"/>
                  <a:ext cx="57" cy="409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42" name="矩形 141"/>
                <p:cNvSpPr/>
                <p:nvPr/>
              </p:nvSpPr>
              <p:spPr>
                <a:xfrm flipH="1">
                  <a:off x="12026" y="8049"/>
                  <a:ext cx="57" cy="409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43" name="矩形 142"/>
                <p:cNvSpPr/>
                <p:nvPr/>
              </p:nvSpPr>
              <p:spPr>
                <a:xfrm flipH="1">
                  <a:off x="13478" y="8048"/>
                  <a:ext cx="57" cy="409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44" name="矩形 143"/>
                <p:cNvSpPr/>
                <p:nvPr/>
              </p:nvSpPr>
              <p:spPr>
                <a:xfrm flipH="1">
                  <a:off x="1789" y="8036"/>
                  <a:ext cx="57" cy="429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345" name="文本框 344"/>
                <p:cNvSpPr txBox="1"/>
                <p:nvPr/>
              </p:nvSpPr>
              <p:spPr>
                <a:xfrm>
                  <a:off x="4133" y="8677"/>
                  <a:ext cx="696" cy="2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6000㎜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346" name="文本框 345"/>
                <p:cNvSpPr txBox="1"/>
                <p:nvPr/>
              </p:nvSpPr>
              <p:spPr>
                <a:xfrm>
                  <a:off x="7393" y="8726"/>
                  <a:ext cx="699" cy="2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6000㎜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347" name="文本框 346"/>
                <p:cNvSpPr txBox="1"/>
                <p:nvPr/>
              </p:nvSpPr>
              <p:spPr>
                <a:xfrm>
                  <a:off x="10618" y="8690"/>
                  <a:ext cx="683" cy="2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6000㎜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348" name="文本框 347"/>
                <p:cNvSpPr txBox="1"/>
                <p:nvPr/>
              </p:nvSpPr>
              <p:spPr>
                <a:xfrm>
                  <a:off x="1585" y="8621"/>
                  <a:ext cx="723" cy="2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2325㎜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349" name="文本框 348"/>
                <p:cNvSpPr txBox="1"/>
                <p:nvPr/>
              </p:nvSpPr>
              <p:spPr>
                <a:xfrm>
                  <a:off x="13213" y="8647"/>
                  <a:ext cx="720" cy="2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2325㎜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352" name="矩形 351"/>
                <p:cNvSpPr/>
                <p:nvPr/>
              </p:nvSpPr>
              <p:spPr>
                <a:xfrm flipH="1">
                  <a:off x="7115" y="8056"/>
                  <a:ext cx="58" cy="40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353" name="矩形 352"/>
                <p:cNvSpPr/>
                <p:nvPr/>
              </p:nvSpPr>
              <p:spPr>
                <a:xfrm flipH="1">
                  <a:off x="7643" y="8056"/>
                  <a:ext cx="57" cy="40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354" name="矩形 353"/>
                <p:cNvSpPr/>
                <p:nvPr/>
              </p:nvSpPr>
              <p:spPr>
                <a:xfrm flipH="1">
                  <a:off x="10436" y="8049"/>
                  <a:ext cx="57" cy="409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355" name="矩形 354"/>
                <p:cNvSpPr/>
                <p:nvPr/>
              </p:nvSpPr>
              <p:spPr>
                <a:xfrm flipH="1">
                  <a:off x="11496" y="8048"/>
                  <a:ext cx="57" cy="405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356" name="矩形 355"/>
                <p:cNvSpPr/>
                <p:nvPr/>
              </p:nvSpPr>
              <p:spPr>
                <a:xfrm flipH="1">
                  <a:off x="3705" y="8049"/>
                  <a:ext cx="57" cy="413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357" name="矩形 356"/>
                <p:cNvSpPr/>
                <p:nvPr/>
              </p:nvSpPr>
              <p:spPr>
                <a:xfrm flipH="1">
                  <a:off x="5276" y="8044"/>
                  <a:ext cx="57" cy="413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358" name="矩形 357"/>
                <p:cNvSpPr/>
                <p:nvPr/>
              </p:nvSpPr>
              <p:spPr>
                <a:xfrm flipH="1">
                  <a:off x="2758" y="8046"/>
                  <a:ext cx="57" cy="413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cxnSp>
              <p:nvCxnSpPr>
                <p:cNvPr id="359" name="直接连接符 358"/>
                <p:cNvCxnSpPr/>
                <p:nvPr/>
              </p:nvCxnSpPr>
              <p:spPr>
                <a:xfrm flipH="1">
                  <a:off x="2637" y="7703"/>
                  <a:ext cx="3345" cy="11"/>
                </a:xfrm>
                <a:prstGeom prst="lin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rgbClr val="1842FA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60" name="直接连接符 359"/>
                <p:cNvCxnSpPr/>
                <p:nvPr/>
              </p:nvCxnSpPr>
              <p:spPr>
                <a:xfrm flipH="1">
                  <a:off x="5946" y="7671"/>
                  <a:ext cx="6" cy="454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61" name="直接连接符 360"/>
                <p:cNvCxnSpPr/>
                <p:nvPr/>
              </p:nvCxnSpPr>
              <p:spPr>
                <a:xfrm>
                  <a:off x="5851" y="7665"/>
                  <a:ext cx="0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62" name="直接连接符 361"/>
                <p:cNvCxnSpPr/>
                <p:nvPr/>
              </p:nvCxnSpPr>
              <p:spPr>
                <a:xfrm>
                  <a:off x="5796" y="7665"/>
                  <a:ext cx="0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63" name="直接连接符 362"/>
                <p:cNvCxnSpPr/>
                <p:nvPr/>
              </p:nvCxnSpPr>
              <p:spPr>
                <a:xfrm>
                  <a:off x="5334" y="7681"/>
                  <a:ext cx="0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64" name="直接连接符 363"/>
                <p:cNvCxnSpPr/>
                <p:nvPr/>
              </p:nvCxnSpPr>
              <p:spPr>
                <a:xfrm>
                  <a:off x="5277" y="7665"/>
                  <a:ext cx="0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65" name="直接连接符 364"/>
                <p:cNvCxnSpPr/>
                <p:nvPr/>
              </p:nvCxnSpPr>
              <p:spPr>
                <a:xfrm flipH="1">
                  <a:off x="2815" y="7671"/>
                  <a:ext cx="4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66" name="直接连接符 365"/>
                <p:cNvCxnSpPr/>
                <p:nvPr/>
              </p:nvCxnSpPr>
              <p:spPr>
                <a:xfrm>
                  <a:off x="5974" y="7769"/>
                  <a:ext cx="2" cy="454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67" name="直接连接符 366"/>
                <p:cNvCxnSpPr/>
                <p:nvPr/>
              </p:nvCxnSpPr>
              <p:spPr>
                <a:xfrm flipH="1">
                  <a:off x="5959" y="7780"/>
                  <a:ext cx="3345" cy="11"/>
                </a:xfrm>
                <a:prstGeom prst="lin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rgbClr val="1842FA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68" name="直接连接符 367"/>
                <p:cNvCxnSpPr/>
                <p:nvPr/>
              </p:nvCxnSpPr>
              <p:spPr>
                <a:xfrm>
                  <a:off x="6085" y="7746"/>
                  <a:ext cx="0" cy="227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69" name="直接连接符 368"/>
                <p:cNvCxnSpPr/>
                <p:nvPr/>
              </p:nvCxnSpPr>
              <p:spPr>
                <a:xfrm>
                  <a:off x="6142" y="7746"/>
                  <a:ext cx="0" cy="227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70" name="直接连接符 369"/>
                <p:cNvCxnSpPr/>
                <p:nvPr/>
              </p:nvCxnSpPr>
              <p:spPr>
                <a:xfrm>
                  <a:off x="6604" y="7746"/>
                  <a:ext cx="0" cy="227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71" name="直接连接符 370"/>
                <p:cNvCxnSpPr/>
                <p:nvPr/>
              </p:nvCxnSpPr>
              <p:spPr>
                <a:xfrm>
                  <a:off x="6661" y="7746"/>
                  <a:ext cx="0" cy="227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72" name="直接连接符 371"/>
                <p:cNvCxnSpPr/>
                <p:nvPr/>
              </p:nvCxnSpPr>
              <p:spPr>
                <a:xfrm>
                  <a:off x="7115" y="7746"/>
                  <a:ext cx="0" cy="227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73" name="直接连接符 372"/>
                <p:cNvCxnSpPr/>
                <p:nvPr/>
              </p:nvCxnSpPr>
              <p:spPr>
                <a:xfrm>
                  <a:off x="7172" y="7746"/>
                  <a:ext cx="0" cy="227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74" name="直接连接符 373"/>
                <p:cNvCxnSpPr/>
                <p:nvPr/>
              </p:nvCxnSpPr>
              <p:spPr>
                <a:xfrm flipH="1" flipV="1">
                  <a:off x="708" y="7821"/>
                  <a:ext cx="1922" cy="1"/>
                </a:xfrm>
                <a:prstGeom prst="lin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rgbClr val="1842FA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75" name="直接连接符 374"/>
                <p:cNvCxnSpPr/>
                <p:nvPr/>
              </p:nvCxnSpPr>
              <p:spPr>
                <a:xfrm flipH="1">
                  <a:off x="2630" y="7769"/>
                  <a:ext cx="4" cy="450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76" name="直接连接符 375"/>
                <p:cNvCxnSpPr/>
                <p:nvPr/>
              </p:nvCxnSpPr>
              <p:spPr>
                <a:xfrm flipH="1">
                  <a:off x="2520" y="7769"/>
                  <a:ext cx="4" cy="227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77" name="直接连接符 376"/>
                <p:cNvCxnSpPr/>
                <p:nvPr/>
              </p:nvCxnSpPr>
              <p:spPr>
                <a:xfrm flipH="1">
                  <a:off x="2454" y="7769"/>
                  <a:ext cx="4" cy="227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78" name="直接连接符 377"/>
                <p:cNvCxnSpPr/>
                <p:nvPr/>
              </p:nvCxnSpPr>
              <p:spPr>
                <a:xfrm flipH="1">
                  <a:off x="1846" y="7769"/>
                  <a:ext cx="4" cy="227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79" name="直接连接符 378"/>
                <p:cNvCxnSpPr/>
                <p:nvPr/>
              </p:nvCxnSpPr>
              <p:spPr>
                <a:xfrm flipH="1">
                  <a:off x="1785" y="7769"/>
                  <a:ext cx="4" cy="227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80" name="直接连接符 379"/>
                <p:cNvCxnSpPr/>
                <p:nvPr/>
              </p:nvCxnSpPr>
              <p:spPr>
                <a:xfrm flipH="1">
                  <a:off x="1185" y="7725"/>
                  <a:ext cx="4" cy="450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81" name="直接连接符 380"/>
                <p:cNvCxnSpPr/>
                <p:nvPr/>
              </p:nvCxnSpPr>
              <p:spPr>
                <a:xfrm flipH="1">
                  <a:off x="1050" y="7725"/>
                  <a:ext cx="4" cy="450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87" name="直接连接符 386"/>
                <p:cNvCxnSpPr/>
                <p:nvPr/>
              </p:nvCxnSpPr>
              <p:spPr>
                <a:xfrm flipH="1">
                  <a:off x="2758" y="7665"/>
                  <a:ext cx="4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88" name="直接连接符 387"/>
                <p:cNvCxnSpPr/>
                <p:nvPr/>
              </p:nvCxnSpPr>
              <p:spPr>
                <a:xfrm flipH="1">
                  <a:off x="3181" y="7671"/>
                  <a:ext cx="4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89" name="直接连接符 388"/>
                <p:cNvCxnSpPr/>
                <p:nvPr/>
              </p:nvCxnSpPr>
              <p:spPr>
                <a:xfrm flipH="1">
                  <a:off x="3245" y="7661"/>
                  <a:ext cx="4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90" name="直接连接符 389"/>
                <p:cNvCxnSpPr/>
                <p:nvPr/>
              </p:nvCxnSpPr>
              <p:spPr>
                <a:xfrm flipH="1">
                  <a:off x="3702" y="7671"/>
                  <a:ext cx="4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91" name="直接连接符 390"/>
                <p:cNvCxnSpPr/>
                <p:nvPr/>
              </p:nvCxnSpPr>
              <p:spPr>
                <a:xfrm flipH="1">
                  <a:off x="3758" y="7671"/>
                  <a:ext cx="4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92" name="直接连接符 391"/>
                <p:cNvCxnSpPr/>
                <p:nvPr/>
              </p:nvCxnSpPr>
              <p:spPr>
                <a:xfrm flipH="1">
                  <a:off x="4225" y="7669"/>
                  <a:ext cx="4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93" name="直接连接符 392"/>
                <p:cNvCxnSpPr/>
                <p:nvPr/>
              </p:nvCxnSpPr>
              <p:spPr>
                <a:xfrm flipH="1">
                  <a:off x="4283" y="7665"/>
                  <a:ext cx="4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94" name="直接连接符 393"/>
                <p:cNvCxnSpPr/>
                <p:nvPr/>
              </p:nvCxnSpPr>
              <p:spPr>
                <a:xfrm flipH="1">
                  <a:off x="4747" y="7665"/>
                  <a:ext cx="4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95" name="直接连接符 394"/>
                <p:cNvCxnSpPr/>
                <p:nvPr/>
              </p:nvCxnSpPr>
              <p:spPr>
                <a:xfrm flipH="1">
                  <a:off x="4808" y="7669"/>
                  <a:ext cx="4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96" name="直接连接符 395"/>
                <p:cNvCxnSpPr/>
                <p:nvPr/>
              </p:nvCxnSpPr>
              <p:spPr>
                <a:xfrm>
                  <a:off x="7643" y="7746"/>
                  <a:ext cx="0" cy="227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97" name="直接连接符 396"/>
                <p:cNvCxnSpPr/>
                <p:nvPr/>
              </p:nvCxnSpPr>
              <p:spPr>
                <a:xfrm>
                  <a:off x="7700" y="7746"/>
                  <a:ext cx="0" cy="227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98" name="直接连接符 397"/>
                <p:cNvCxnSpPr/>
                <p:nvPr/>
              </p:nvCxnSpPr>
              <p:spPr>
                <a:xfrm>
                  <a:off x="8145" y="7746"/>
                  <a:ext cx="0" cy="227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99" name="直接连接符 398"/>
                <p:cNvCxnSpPr/>
                <p:nvPr/>
              </p:nvCxnSpPr>
              <p:spPr>
                <a:xfrm>
                  <a:off x="8202" y="7746"/>
                  <a:ext cx="0" cy="227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00" name="直接连接符 399"/>
                <p:cNvCxnSpPr/>
                <p:nvPr/>
              </p:nvCxnSpPr>
              <p:spPr>
                <a:xfrm>
                  <a:off x="8640" y="7746"/>
                  <a:ext cx="0" cy="227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01" name="直接连接符 400"/>
                <p:cNvCxnSpPr/>
                <p:nvPr/>
              </p:nvCxnSpPr>
              <p:spPr>
                <a:xfrm>
                  <a:off x="8697" y="7746"/>
                  <a:ext cx="0" cy="227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02" name="直接连接符 401"/>
                <p:cNvCxnSpPr/>
                <p:nvPr/>
              </p:nvCxnSpPr>
              <p:spPr>
                <a:xfrm>
                  <a:off x="9104" y="7746"/>
                  <a:ext cx="0" cy="227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03" name="直接连接符 402"/>
                <p:cNvCxnSpPr/>
                <p:nvPr/>
              </p:nvCxnSpPr>
              <p:spPr>
                <a:xfrm>
                  <a:off x="9161" y="7746"/>
                  <a:ext cx="0" cy="227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04" name="直接连接符 403"/>
                <p:cNvCxnSpPr/>
                <p:nvPr/>
              </p:nvCxnSpPr>
              <p:spPr>
                <a:xfrm>
                  <a:off x="9261" y="7746"/>
                  <a:ext cx="0" cy="340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05" name="直接连接符 404"/>
                <p:cNvCxnSpPr/>
                <p:nvPr/>
              </p:nvCxnSpPr>
              <p:spPr>
                <a:xfrm flipH="1">
                  <a:off x="9261" y="7714"/>
                  <a:ext cx="3345" cy="11"/>
                </a:xfrm>
                <a:prstGeom prst="lin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rgbClr val="1842FA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06" name="直接连接符 405"/>
                <p:cNvCxnSpPr/>
                <p:nvPr/>
              </p:nvCxnSpPr>
              <p:spPr>
                <a:xfrm>
                  <a:off x="9298" y="7665"/>
                  <a:ext cx="0" cy="454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07" name="直接连接符 406"/>
                <p:cNvCxnSpPr/>
                <p:nvPr/>
              </p:nvCxnSpPr>
              <p:spPr>
                <a:xfrm>
                  <a:off x="9397" y="7661"/>
                  <a:ext cx="0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08" name="直接连接符 407"/>
                <p:cNvCxnSpPr/>
                <p:nvPr/>
              </p:nvCxnSpPr>
              <p:spPr>
                <a:xfrm>
                  <a:off x="9454" y="7665"/>
                  <a:ext cx="0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09" name="直接连接符 408"/>
                <p:cNvCxnSpPr/>
                <p:nvPr/>
              </p:nvCxnSpPr>
              <p:spPr>
                <a:xfrm>
                  <a:off x="9917" y="7671"/>
                  <a:ext cx="0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10" name="直接连接符 409"/>
                <p:cNvCxnSpPr/>
                <p:nvPr/>
              </p:nvCxnSpPr>
              <p:spPr>
                <a:xfrm>
                  <a:off x="9974" y="7665"/>
                  <a:ext cx="0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11" name="直接连接符 410"/>
                <p:cNvCxnSpPr/>
                <p:nvPr/>
              </p:nvCxnSpPr>
              <p:spPr>
                <a:xfrm>
                  <a:off x="10436" y="7665"/>
                  <a:ext cx="0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12" name="直接连接符 411"/>
                <p:cNvCxnSpPr/>
                <p:nvPr/>
              </p:nvCxnSpPr>
              <p:spPr>
                <a:xfrm>
                  <a:off x="10493" y="7665"/>
                  <a:ext cx="0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13" name="直接连接符 412"/>
                <p:cNvCxnSpPr/>
                <p:nvPr/>
              </p:nvCxnSpPr>
              <p:spPr>
                <a:xfrm>
                  <a:off x="10971" y="7669"/>
                  <a:ext cx="0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14" name="直接连接符 413"/>
                <p:cNvCxnSpPr/>
                <p:nvPr/>
              </p:nvCxnSpPr>
              <p:spPr>
                <a:xfrm>
                  <a:off x="11028" y="7669"/>
                  <a:ext cx="0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15" name="直接连接符 414"/>
                <p:cNvCxnSpPr/>
                <p:nvPr/>
              </p:nvCxnSpPr>
              <p:spPr>
                <a:xfrm>
                  <a:off x="11496" y="7681"/>
                  <a:ext cx="0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16" name="直接连接符 415"/>
                <p:cNvCxnSpPr/>
                <p:nvPr/>
              </p:nvCxnSpPr>
              <p:spPr>
                <a:xfrm>
                  <a:off x="11553" y="7669"/>
                  <a:ext cx="0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17" name="直接连接符 416"/>
                <p:cNvCxnSpPr/>
                <p:nvPr/>
              </p:nvCxnSpPr>
              <p:spPr>
                <a:xfrm>
                  <a:off x="12026" y="7661"/>
                  <a:ext cx="0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18" name="直接连接符 417"/>
                <p:cNvCxnSpPr/>
                <p:nvPr/>
              </p:nvCxnSpPr>
              <p:spPr>
                <a:xfrm>
                  <a:off x="12083" y="7665"/>
                  <a:ext cx="0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19" name="直接连接符 418"/>
                <p:cNvCxnSpPr/>
                <p:nvPr/>
              </p:nvCxnSpPr>
              <p:spPr>
                <a:xfrm>
                  <a:off x="12435" y="7665"/>
                  <a:ext cx="0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20" name="直接连接符 419"/>
                <p:cNvCxnSpPr/>
                <p:nvPr/>
              </p:nvCxnSpPr>
              <p:spPr>
                <a:xfrm>
                  <a:off x="12597" y="7669"/>
                  <a:ext cx="0" cy="454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21" name="直接连接符 420"/>
                <p:cNvCxnSpPr/>
                <p:nvPr/>
              </p:nvCxnSpPr>
              <p:spPr>
                <a:xfrm flipH="1">
                  <a:off x="12603" y="7769"/>
                  <a:ext cx="1928" cy="11"/>
                </a:xfrm>
                <a:prstGeom prst="lin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rgbClr val="1842FA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22" name="直接连接符 421"/>
                <p:cNvCxnSpPr/>
                <p:nvPr/>
              </p:nvCxnSpPr>
              <p:spPr>
                <a:xfrm>
                  <a:off x="12621" y="7725"/>
                  <a:ext cx="0" cy="454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23" name="直接连接符 422"/>
                <p:cNvCxnSpPr/>
                <p:nvPr/>
              </p:nvCxnSpPr>
              <p:spPr>
                <a:xfrm>
                  <a:off x="12726" y="7746"/>
                  <a:ext cx="0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24" name="直接连接符 423"/>
                <p:cNvCxnSpPr/>
                <p:nvPr/>
              </p:nvCxnSpPr>
              <p:spPr>
                <a:xfrm>
                  <a:off x="12783" y="7746"/>
                  <a:ext cx="0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25" name="直接连接符 424"/>
                <p:cNvCxnSpPr/>
                <p:nvPr/>
              </p:nvCxnSpPr>
              <p:spPr>
                <a:xfrm>
                  <a:off x="13478" y="7746"/>
                  <a:ext cx="0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26" name="直接连接符 425"/>
                <p:cNvCxnSpPr/>
                <p:nvPr/>
              </p:nvCxnSpPr>
              <p:spPr>
                <a:xfrm>
                  <a:off x="13535" y="7746"/>
                  <a:ext cx="0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28" name="直接连接符 427"/>
                <p:cNvCxnSpPr/>
                <p:nvPr/>
              </p:nvCxnSpPr>
              <p:spPr>
                <a:xfrm>
                  <a:off x="14472" y="7714"/>
                  <a:ext cx="0" cy="454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sp>
              <p:nvSpPr>
                <p:cNvPr id="227" name="矩形 226"/>
                <p:cNvSpPr/>
                <p:nvPr/>
              </p:nvSpPr>
              <p:spPr>
                <a:xfrm flipH="1">
                  <a:off x="1063" y="8040"/>
                  <a:ext cx="113" cy="425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50" name="矩形 249"/>
                <p:cNvSpPr/>
                <p:nvPr/>
              </p:nvSpPr>
              <p:spPr>
                <a:xfrm flipH="1">
                  <a:off x="14058" y="8049"/>
                  <a:ext cx="113" cy="409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cxnSp>
              <p:nvCxnSpPr>
                <p:cNvPr id="262" name="直接连接符 261"/>
                <p:cNvCxnSpPr/>
                <p:nvPr/>
              </p:nvCxnSpPr>
              <p:spPr>
                <a:xfrm>
                  <a:off x="14073" y="7746"/>
                  <a:ext cx="0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直接连接符 274"/>
                <p:cNvCxnSpPr/>
                <p:nvPr/>
              </p:nvCxnSpPr>
              <p:spPr>
                <a:xfrm flipH="1" flipV="1">
                  <a:off x="947" y="8749"/>
                  <a:ext cx="1701" cy="1"/>
                </a:xfrm>
                <a:prstGeom prst="lin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rgbClr val="1842FA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直接连接符 275"/>
                <p:cNvCxnSpPr/>
                <p:nvPr/>
              </p:nvCxnSpPr>
              <p:spPr>
                <a:xfrm flipH="1">
                  <a:off x="2667" y="8793"/>
                  <a:ext cx="3288" cy="11"/>
                </a:xfrm>
                <a:prstGeom prst="lin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rgbClr val="1842FA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292" name="直接连接符 291"/>
                <p:cNvCxnSpPr/>
                <p:nvPr/>
              </p:nvCxnSpPr>
              <p:spPr>
                <a:xfrm flipH="1">
                  <a:off x="5953" y="8852"/>
                  <a:ext cx="3288" cy="11"/>
                </a:xfrm>
                <a:prstGeom prst="lin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rgbClr val="1842FA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01" name="直接连接符 300"/>
                <p:cNvCxnSpPr/>
                <p:nvPr/>
              </p:nvCxnSpPr>
              <p:spPr>
                <a:xfrm flipH="1">
                  <a:off x="9299" y="8804"/>
                  <a:ext cx="3288" cy="11"/>
                </a:xfrm>
                <a:prstGeom prst="lin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rgbClr val="1842FA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302" name="直接连接符 301"/>
                <p:cNvCxnSpPr/>
                <p:nvPr/>
              </p:nvCxnSpPr>
              <p:spPr>
                <a:xfrm flipH="1">
                  <a:off x="12610" y="8782"/>
                  <a:ext cx="1701" cy="11"/>
                </a:xfrm>
                <a:prstGeom prst="lin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rgbClr val="1842FA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70" name="直接连接符 469"/>
                <p:cNvCxnSpPr/>
                <p:nvPr/>
              </p:nvCxnSpPr>
              <p:spPr>
                <a:xfrm flipH="1">
                  <a:off x="968" y="7725"/>
                  <a:ext cx="4" cy="450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sp>
              <p:nvSpPr>
                <p:cNvPr id="526" name="文本框 525"/>
                <p:cNvSpPr txBox="1"/>
                <p:nvPr/>
              </p:nvSpPr>
              <p:spPr>
                <a:xfrm>
                  <a:off x="943" y="7665"/>
                  <a:ext cx="398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350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546" name="文本框 545"/>
                <p:cNvSpPr txBox="1"/>
                <p:nvPr/>
              </p:nvSpPr>
              <p:spPr>
                <a:xfrm>
                  <a:off x="2383" y="7615"/>
                  <a:ext cx="399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285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547" name="文本框 546"/>
                <p:cNvSpPr txBox="1"/>
                <p:nvPr/>
              </p:nvSpPr>
              <p:spPr>
                <a:xfrm>
                  <a:off x="1612" y="7637"/>
                  <a:ext cx="404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200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548" name="文本框 547"/>
                <p:cNvSpPr txBox="1"/>
                <p:nvPr/>
              </p:nvSpPr>
              <p:spPr>
                <a:xfrm>
                  <a:off x="2272" y="7665"/>
                  <a:ext cx="426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200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549" name="文本框 548"/>
                <p:cNvSpPr txBox="1"/>
                <p:nvPr/>
              </p:nvSpPr>
              <p:spPr>
                <a:xfrm>
                  <a:off x="813" y="7645"/>
                  <a:ext cx="426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250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pic>
              <p:nvPicPr>
                <p:cNvPr id="733" name="图片 732"/>
                <p:cNvPicPr>
                  <a:picLocks noChangeAspect="1"/>
                </p:cNvPicPr>
                <p:nvPr/>
              </p:nvPicPr>
              <p:blipFill>
                <a:blip r:embed="rId1"/>
                <a:stretch>
                  <a:fillRect/>
                </a:stretch>
              </p:blipFill>
              <p:spPr>
                <a:xfrm>
                  <a:off x="764" y="7841"/>
                  <a:ext cx="294" cy="824"/>
                </a:xfrm>
                <a:prstGeom prst="rect">
                  <a:avLst/>
                </a:prstGeom>
              </p:spPr>
            </p:pic>
            <p:sp>
              <p:nvSpPr>
                <p:cNvPr id="734" name="矩形 733"/>
                <p:cNvSpPr/>
                <p:nvPr/>
              </p:nvSpPr>
              <p:spPr>
                <a:xfrm rot="5400000" flipH="1">
                  <a:off x="1741" y="7158"/>
                  <a:ext cx="105" cy="1652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735" name="矩形 734"/>
                <p:cNvSpPr/>
                <p:nvPr/>
              </p:nvSpPr>
              <p:spPr>
                <a:xfrm rot="5400000" flipH="1">
                  <a:off x="1741" y="7697"/>
                  <a:ext cx="113" cy="1652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pic>
              <p:nvPicPr>
                <p:cNvPr id="736" name="图片 735"/>
                <p:cNvPicPr>
                  <a:picLocks noChangeAspect="1"/>
                </p:cNvPicPr>
                <p:nvPr/>
              </p:nvPicPr>
              <p:blipFill>
                <a:blip r:embed="rId1"/>
                <a:stretch>
                  <a:fillRect/>
                </a:stretch>
              </p:blipFill>
              <p:spPr>
                <a:xfrm rot="10800000">
                  <a:off x="14178" y="7857"/>
                  <a:ext cx="294" cy="788"/>
                </a:xfrm>
                <a:prstGeom prst="rect">
                  <a:avLst/>
                </a:prstGeom>
              </p:spPr>
            </p:pic>
            <p:sp>
              <p:nvSpPr>
                <p:cNvPr id="737" name="矩形 736"/>
                <p:cNvSpPr/>
                <p:nvPr/>
              </p:nvSpPr>
              <p:spPr>
                <a:xfrm rot="5400000" flipH="1">
                  <a:off x="13396" y="7173"/>
                  <a:ext cx="113" cy="1644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738" name="矩形 737"/>
                <p:cNvSpPr/>
                <p:nvPr/>
              </p:nvSpPr>
              <p:spPr>
                <a:xfrm rot="5400000" flipH="1">
                  <a:off x="13396" y="7693"/>
                  <a:ext cx="113" cy="1644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cxnSp>
              <p:nvCxnSpPr>
                <p:cNvPr id="739" name="直接连接符 738"/>
                <p:cNvCxnSpPr/>
                <p:nvPr/>
              </p:nvCxnSpPr>
              <p:spPr>
                <a:xfrm>
                  <a:off x="14179" y="7746"/>
                  <a:ext cx="2" cy="340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sp>
              <p:nvSpPr>
                <p:cNvPr id="742" name="文本框 741"/>
                <p:cNvSpPr txBox="1"/>
                <p:nvPr/>
              </p:nvSpPr>
              <p:spPr>
                <a:xfrm>
                  <a:off x="1280" y="7685"/>
                  <a:ext cx="38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520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743" name="文本框 742"/>
                <p:cNvSpPr txBox="1"/>
                <p:nvPr/>
              </p:nvSpPr>
              <p:spPr>
                <a:xfrm>
                  <a:off x="1946" y="7681"/>
                  <a:ext cx="383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520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744" name="文本框 743"/>
                <p:cNvSpPr txBox="1"/>
                <p:nvPr/>
              </p:nvSpPr>
              <p:spPr>
                <a:xfrm>
                  <a:off x="719" y="7685"/>
                  <a:ext cx="398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350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cxnSp>
              <p:nvCxnSpPr>
                <p:cNvPr id="745" name="直接连接符 744"/>
                <p:cNvCxnSpPr/>
                <p:nvPr/>
              </p:nvCxnSpPr>
              <p:spPr>
                <a:xfrm flipH="1">
                  <a:off x="850" y="7725"/>
                  <a:ext cx="4" cy="227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746" name="直接连接符 745"/>
                <p:cNvCxnSpPr/>
                <p:nvPr/>
              </p:nvCxnSpPr>
              <p:spPr>
                <a:xfrm>
                  <a:off x="764" y="7725"/>
                  <a:ext cx="6" cy="400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sp>
              <p:nvSpPr>
                <p:cNvPr id="747" name="文本框 746"/>
                <p:cNvSpPr txBox="1"/>
                <p:nvPr/>
              </p:nvSpPr>
              <p:spPr>
                <a:xfrm>
                  <a:off x="615" y="7615"/>
                  <a:ext cx="426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250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cxnSp>
              <p:nvCxnSpPr>
                <p:cNvPr id="780" name="直接连接符 779"/>
                <p:cNvCxnSpPr/>
                <p:nvPr/>
              </p:nvCxnSpPr>
              <p:spPr>
                <a:xfrm flipH="1">
                  <a:off x="555" y="7725"/>
                  <a:ext cx="4" cy="965"/>
                </a:xfrm>
                <a:prstGeom prst="line">
                  <a:avLst/>
                </a:prstGeom>
                <a:ln w="3175">
                  <a:solidFill>
                    <a:srgbClr val="1842FA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781" name="直接连接符 780"/>
                <p:cNvCxnSpPr/>
                <p:nvPr/>
              </p:nvCxnSpPr>
              <p:spPr>
                <a:xfrm>
                  <a:off x="12492" y="7665"/>
                  <a:ext cx="0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782" name="直接连接符 781"/>
                <p:cNvCxnSpPr/>
                <p:nvPr/>
              </p:nvCxnSpPr>
              <p:spPr>
                <a:xfrm>
                  <a:off x="2619" y="7906"/>
                  <a:ext cx="1" cy="17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783" name="直接连接符 782"/>
                <p:cNvCxnSpPr/>
                <p:nvPr/>
              </p:nvCxnSpPr>
              <p:spPr>
                <a:xfrm>
                  <a:off x="2620" y="8434"/>
                  <a:ext cx="1" cy="17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784" name="直接连接符 783"/>
                <p:cNvCxnSpPr/>
                <p:nvPr/>
              </p:nvCxnSpPr>
              <p:spPr>
                <a:xfrm>
                  <a:off x="2660" y="7906"/>
                  <a:ext cx="1" cy="17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785" name="直接连接符 784"/>
                <p:cNvCxnSpPr/>
                <p:nvPr/>
              </p:nvCxnSpPr>
              <p:spPr>
                <a:xfrm>
                  <a:off x="2661" y="8434"/>
                  <a:ext cx="1" cy="17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786" name="直接连接符 785"/>
                <p:cNvCxnSpPr/>
                <p:nvPr/>
              </p:nvCxnSpPr>
              <p:spPr>
                <a:xfrm>
                  <a:off x="5944" y="7906"/>
                  <a:ext cx="1" cy="17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787" name="直接连接符 786"/>
                <p:cNvCxnSpPr/>
                <p:nvPr/>
              </p:nvCxnSpPr>
              <p:spPr>
                <a:xfrm>
                  <a:off x="5944" y="8434"/>
                  <a:ext cx="1" cy="17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788" name="直接连接符 787"/>
                <p:cNvCxnSpPr/>
                <p:nvPr/>
              </p:nvCxnSpPr>
              <p:spPr>
                <a:xfrm>
                  <a:off x="5978" y="7906"/>
                  <a:ext cx="1" cy="17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789" name="直接连接符 788"/>
                <p:cNvCxnSpPr/>
                <p:nvPr/>
              </p:nvCxnSpPr>
              <p:spPr>
                <a:xfrm>
                  <a:off x="5976" y="8434"/>
                  <a:ext cx="1" cy="17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790" name="直接连接符 789"/>
                <p:cNvCxnSpPr/>
                <p:nvPr/>
              </p:nvCxnSpPr>
              <p:spPr>
                <a:xfrm>
                  <a:off x="9252" y="7906"/>
                  <a:ext cx="1" cy="17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791" name="直接连接符 790"/>
                <p:cNvCxnSpPr/>
                <p:nvPr/>
              </p:nvCxnSpPr>
              <p:spPr>
                <a:xfrm>
                  <a:off x="9246" y="8434"/>
                  <a:ext cx="1" cy="17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792" name="直接连接符 791"/>
                <p:cNvCxnSpPr/>
                <p:nvPr/>
              </p:nvCxnSpPr>
              <p:spPr>
                <a:xfrm>
                  <a:off x="9304" y="7906"/>
                  <a:ext cx="1" cy="17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793" name="直接连接符 792"/>
                <p:cNvCxnSpPr/>
                <p:nvPr/>
              </p:nvCxnSpPr>
              <p:spPr>
                <a:xfrm>
                  <a:off x="9298" y="8434"/>
                  <a:ext cx="1" cy="17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794" name="直接连接符 793"/>
                <p:cNvCxnSpPr/>
                <p:nvPr/>
              </p:nvCxnSpPr>
              <p:spPr>
                <a:xfrm>
                  <a:off x="12586" y="7906"/>
                  <a:ext cx="1" cy="17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795" name="直接连接符 794"/>
                <p:cNvCxnSpPr/>
                <p:nvPr/>
              </p:nvCxnSpPr>
              <p:spPr>
                <a:xfrm>
                  <a:off x="12585" y="8434"/>
                  <a:ext cx="1" cy="17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796" name="直接连接符 795"/>
                <p:cNvCxnSpPr/>
                <p:nvPr/>
              </p:nvCxnSpPr>
              <p:spPr>
                <a:xfrm>
                  <a:off x="12633" y="7906"/>
                  <a:ext cx="1" cy="17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797" name="直接连接符 796"/>
                <p:cNvCxnSpPr/>
                <p:nvPr/>
              </p:nvCxnSpPr>
              <p:spPr>
                <a:xfrm>
                  <a:off x="12631" y="8434"/>
                  <a:ext cx="1" cy="17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直接连接符 74"/>
                <p:cNvCxnSpPr/>
                <p:nvPr/>
              </p:nvCxnSpPr>
              <p:spPr>
                <a:xfrm flipH="1" flipV="1">
                  <a:off x="481" y="7840"/>
                  <a:ext cx="283" cy="1"/>
                </a:xfrm>
                <a:prstGeom prst="lin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rgbClr val="FFFF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直接连接符 77"/>
                <p:cNvCxnSpPr/>
                <p:nvPr/>
              </p:nvCxnSpPr>
              <p:spPr>
                <a:xfrm flipH="1" flipV="1">
                  <a:off x="481" y="7930"/>
                  <a:ext cx="283" cy="1"/>
                </a:xfrm>
                <a:prstGeom prst="lin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rgbClr val="FFFF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直接连接符 84"/>
                <p:cNvCxnSpPr/>
                <p:nvPr/>
              </p:nvCxnSpPr>
              <p:spPr>
                <a:xfrm flipH="1" flipV="1">
                  <a:off x="481" y="8028"/>
                  <a:ext cx="283" cy="1"/>
                </a:xfrm>
                <a:prstGeom prst="lin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rgbClr val="FFFF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直接连接符 102"/>
                <p:cNvCxnSpPr/>
                <p:nvPr/>
              </p:nvCxnSpPr>
              <p:spPr>
                <a:xfrm flipH="1" flipV="1">
                  <a:off x="485" y="8465"/>
                  <a:ext cx="283" cy="1"/>
                </a:xfrm>
                <a:prstGeom prst="lin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rgbClr val="FFFF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直接连接符 104"/>
                <p:cNvCxnSpPr/>
                <p:nvPr/>
              </p:nvCxnSpPr>
              <p:spPr>
                <a:xfrm flipH="1" flipV="1">
                  <a:off x="487" y="8570"/>
                  <a:ext cx="283" cy="1"/>
                </a:xfrm>
                <a:prstGeom prst="lin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rgbClr val="FFFF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直接连接符 110"/>
                <p:cNvCxnSpPr/>
                <p:nvPr/>
              </p:nvCxnSpPr>
              <p:spPr>
                <a:xfrm flipH="1" flipV="1">
                  <a:off x="487" y="8664"/>
                  <a:ext cx="283" cy="1"/>
                </a:xfrm>
                <a:prstGeom prst="lin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rgbClr val="FFFF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sp>
              <p:nvSpPr>
                <p:cNvPr id="158" name="文本框 157"/>
                <p:cNvSpPr txBox="1"/>
                <p:nvPr/>
              </p:nvSpPr>
              <p:spPr>
                <a:xfrm rot="16200000">
                  <a:off x="291" y="7775"/>
                  <a:ext cx="426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250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161" name="文本框 160"/>
                <p:cNvSpPr txBox="1"/>
                <p:nvPr/>
              </p:nvSpPr>
              <p:spPr>
                <a:xfrm rot="16200000">
                  <a:off x="275" y="7888"/>
                  <a:ext cx="393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350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298" name="文本框 297"/>
                <p:cNvSpPr txBox="1"/>
                <p:nvPr/>
              </p:nvSpPr>
              <p:spPr>
                <a:xfrm rot="16200000">
                  <a:off x="291" y="8514"/>
                  <a:ext cx="426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250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299" name="文本框 298"/>
                <p:cNvSpPr txBox="1"/>
                <p:nvPr/>
              </p:nvSpPr>
              <p:spPr>
                <a:xfrm rot="16200000">
                  <a:off x="254" y="8408"/>
                  <a:ext cx="426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350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300" name="文本框 299"/>
                <p:cNvSpPr txBox="1"/>
                <p:nvPr/>
              </p:nvSpPr>
              <p:spPr>
                <a:xfrm rot="16200000">
                  <a:off x="299" y="8133"/>
                  <a:ext cx="426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600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210" name="文本框 209"/>
                <p:cNvSpPr txBox="1"/>
                <p:nvPr/>
              </p:nvSpPr>
              <p:spPr>
                <a:xfrm>
                  <a:off x="2595" y="7538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200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217" name="文本框 216"/>
                <p:cNvSpPr txBox="1"/>
                <p:nvPr/>
              </p:nvSpPr>
              <p:spPr>
                <a:xfrm>
                  <a:off x="3036" y="7538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200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385" name="文本框 384"/>
                <p:cNvSpPr txBox="1"/>
                <p:nvPr/>
              </p:nvSpPr>
              <p:spPr>
                <a:xfrm>
                  <a:off x="3553" y="7538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200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386" name="文本框 385"/>
                <p:cNvSpPr txBox="1"/>
                <p:nvPr/>
              </p:nvSpPr>
              <p:spPr>
                <a:xfrm>
                  <a:off x="4058" y="7538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200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433" name="文本框 432"/>
                <p:cNvSpPr txBox="1"/>
                <p:nvPr/>
              </p:nvSpPr>
              <p:spPr>
                <a:xfrm>
                  <a:off x="4602" y="7538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200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434" name="文本框 433"/>
                <p:cNvSpPr txBox="1"/>
                <p:nvPr/>
              </p:nvSpPr>
              <p:spPr>
                <a:xfrm>
                  <a:off x="5109" y="7527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200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435" name="文本框 434"/>
                <p:cNvSpPr txBox="1"/>
                <p:nvPr/>
              </p:nvSpPr>
              <p:spPr>
                <a:xfrm>
                  <a:off x="5635" y="7527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200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cxnSp>
              <p:nvCxnSpPr>
                <p:cNvPr id="472" name="直接连接符 471"/>
                <p:cNvCxnSpPr/>
                <p:nvPr/>
              </p:nvCxnSpPr>
              <p:spPr>
                <a:xfrm flipH="1">
                  <a:off x="965" y="8493"/>
                  <a:ext cx="3" cy="449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73" name="直接连接符 472"/>
                <p:cNvCxnSpPr/>
                <p:nvPr/>
              </p:nvCxnSpPr>
              <p:spPr>
                <a:xfrm flipH="1">
                  <a:off x="2624" y="8585"/>
                  <a:ext cx="3" cy="449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sp>
              <p:nvSpPr>
                <p:cNvPr id="730" name="文本框 729"/>
                <p:cNvSpPr txBox="1"/>
                <p:nvPr/>
              </p:nvSpPr>
              <p:spPr>
                <a:xfrm>
                  <a:off x="5932" y="7615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200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731" name="文本框 730"/>
                <p:cNvSpPr txBox="1"/>
                <p:nvPr/>
              </p:nvSpPr>
              <p:spPr>
                <a:xfrm>
                  <a:off x="6432" y="7615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200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732" name="文本框 731"/>
                <p:cNvSpPr txBox="1"/>
                <p:nvPr/>
              </p:nvSpPr>
              <p:spPr>
                <a:xfrm>
                  <a:off x="6947" y="7615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200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748" name="文本框 747"/>
                <p:cNvSpPr txBox="1"/>
                <p:nvPr/>
              </p:nvSpPr>
              <p:spPr>
                <a:xfrm>
                  <a:off x="7477" y="7615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200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750" name="文本框 749"/>
                <p:cNvSpPr txBox="1"/>
                <p:nvPr/>
              </p:nvSpPr>
              <p:spPr>
                <a:xfrm>
                  <a:off x="7977" y="7615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200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751" name="文本框 750"/>
                <p:cNvSpPr txBox="1"/>
                <p:nvPr/>
              </p:nvSpPr>
              <p:spPr>
                <a:xfrm>
                  <a:off x="8472" y="7615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200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752" name="文本框 751"/>
                <p:cNvSpPr txBox="1"/>
                <p:nvPr/>
              </p:nvSpPr>
              <p:spPr>
                <a:xfrm>
                  <a:off x="8935" y="7615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200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754" name="文本框 753"/>
                <p:cNvSpPr txBox="1"/>
                <p:nvPr/>
              </p:nvSpPr>
              <p:spPr>
                <a:xfrm>
                  <a:off x="9247" y="7549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200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755" name="文本框 754"/>
                <p:cNvSpPr txBox="1"/>
                <p:nvPr/>
              </p:nvSpPr>
              <p:spPr>
                <a:xfrm>
                  <a:off x="9746" y="7549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200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756" name="文本框 755"/>
                <p:cNvSpPr txBox="1"/>
                <p:nvPr/>
              </p:nvSpPr>
              <p:spPr>
                <a:xfrm>
                  <a:off x="10266" y="7538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200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798" name="文本框 797"/>
                <p:cNvSpPr txBox="1"/>
                <p:nvPr/>
              </p:nvSpPr>
              <p:spPr>
                <a:xfrm>
                  <a:off x="10810" y="7549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200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799" name="文本框 798"/>
                <p:cNvSpPr txBox="1"/>
                <p:nvPr/>
              </p:nvSpPr>
              <p:spPr>
                <a:xfrm>
                  <a:off x="11332" y="7549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200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00" name="文本框 799"/>
                <p:cNvSpPr txBox="1"/>
                <p:nvPr/>
              </p:nvSpPr>
              <p:spPr>
                <a:xfrm>
                  <a:off x="11868" y="7549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200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01" name="文本框 800"/>
                <p:cNvSpPr txBox="1"/>
                <p:nvPr/>
              </p:nvSpPr>
              <p:spPr>
                <a:xfrm>
                  <a:off x="12260" y="7549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200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02" name="文本框 801"/>
                <p:cNvSpPr txBox="1"/>
                <p:nvPr/>
              </p:nvSpPr>
              <p:spPr>
                <a:xfrm>
                  <a:off x="12604" y="7593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200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04" name="文本框 803"/>
                <p:cNvSpPr txBox="1"/>
                <p:nvPr/>
              </p:nvSpPr>
              <p:spPr>
                <a:xfrm>
                  <a:off x="13942" y="7714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350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cxnSp>
              <p:nvCxnSpPr>
                <p:cNvPr id="805" name="直接连接符 804"/>
                <p:cNvCxnSpPr/>
                <p:nvPr/>
              </p:nvCxnSpPr>
              <p:spPr>
                <a:xfrm>
                  <a:off x="14278" y="7746"/>
                  <a:ext cx="0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sp>
              <p:nvSpPr>
                <p:cNvPr id="806" name="文本框 805"/>
                <p:cNvSpPr txBox="1"/>
                <p:nvPr/>
              </p:nvSpPr>
              <p:spPr>
                <a:xfrm>
                  <a:off x="13324" y="7604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200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07" name="文本框 806"/>
                <p:cNvSpPr txBox="1"/>
                <p:nvPr/>
              </p:nvSpPr>
              <p:spPr>
                <a:xfrm>
                  <a:off x="14040" y="7604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250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cxnSp>
              <p:nvCxnSpPr>
                <p:cNvPr id="808" name="直接连接符 807"/>
                <p:cNvCxnSpPr/>
                <p:nvPr/>
              </p:nvCxnSpPr>
              <p:spPr>
                <a:xfrm>
                  <a:off x="14381" y="7753"/>
                  <a:ext cx="0" cy="28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sp>
              <p:nvSpPr>
                <p:cNvPr id="809" name="文本框 808"/>
                <p:cNvSpPr txBox="1"/>
                <p:nvPr/>
              </p:nvSpPr>
              <p:spPr>
                <a:xfrm>
                  <a:off x="14139" y="7714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350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10" name="文本框 809"/>
                <p:cNvSpPr txBox="1"/>
                <p:nvPr/>
              </p:nvSpPr>
              <p:spPr>
                <a:xfrm>
                  <a:off x="14235" y="7615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250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11" name="文本框 810"/>
                <p:cNvSpPr txBox="1"/>
                <p:nvPr/>
              </p:nvSpPr>
              <p:spPr>
                <a:xfrm>
                  <a:off x="13599" y="7628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520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12" name="文本框 811"/>
                <p:cNvSpPr txBox="1"/>
                <p:nvPr/>
              </p:nvSpPr>
              <p:spPr>
                <a:xfrm>
                  <a:off x="12974" y="7637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520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13" name="文本框 812"/>
                <p:cNvSpPr txBox="1"/>
                <p:nvPr/>
              </p:nvSpPr>
              <p:spPr>
                <a:xfrm>
                  <a:off x="12492" y="7753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285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14" name="文本框 813"/>
                <p:cNvSpPr txBox="1"/>
                <p:nvPr/>
              </p:nvSpPr>
              <p:spPr>
                <a:xfrm>
                  <a:off x="5699" y="7637"/>
                  <a:ext cx="399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260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15" name="文本框 814"/>
                <p:cNvSpPr txBox="1"/>
                <p:nvPr/>
              </p:nvSpPr>
              <p:spPr>
                <a:xfrm>
                  <a:off x="5846" y="7755"/>
                  <a:ext cx="379" cy="1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260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16" name="文本框 815"/>
                <p:cNvSpPr txBox="1"/>
                <p:nvPr/>
              </p:nvSpPr>
              <p:spPr>
                <a:xfrm>
                  <a:off x="9018" y="7780"/>
                  <a:ext cx="379" cy="1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260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17" name="文本框 816"/>
                <p:cNvSpPr txBox="1"/>
                <p:nvPr/>
              </p:nvSpPr>
              <p:spPr>
                <a:xfrm>
                  <a:off x="9166" y="7687"/>
                  <a:ext cx="379" cy="1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260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18" name="文本框 817"/>
                <p:cNvSpPr txBox="1"/>
                <p:nvPr/>
              </p:nvSpPr>
              <p:spPr>
                <a:xfrm>
                  <a:off x="12347" y="7671"/>
                  <a:ext cx="379" cy="1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260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20" name="文本框 819"/>
                <p:cNvSpPr txBox="1"/>
                <p:nvPr/>
              </p:nvSpPr>
              <p:spPr>
                <a:xfrm>
                  <a:off x="9495" y="7593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720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21" name="文本框 820"/>
                <p:cNvSpPr txBox="1"/>
                <p:nvPr/>
              </p:nvSpPr>
              <p:spPr>
                <a:xfrm>
                  <a:off x="10008" y="7593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720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22" name="文本框 821"/>
                <p:cNvSpPr txBox="1"/>
                <p:nvPr/>
              </p:nvSpPr>
              <p:spPr>
                <a:xfrm>
                  <a:off x="10542" y="7593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720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23" name="文本框 822"/>
                <p:cNvSpPr txBox="1"/>
                <p:nvPr/>
              </p:nvSpPr>
              <p:spPr>
                <a:xfrm>
                  <a:off x="11068" y="7593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720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24" name="文本框 823"/>
                <p:cNvSpPr txBox="1"/>
                <p:nvPr/>
              </p:nvSpPr>
              <p:spPr>
                <a:xfrm>
                  <a:off x="11589" y="7579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720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25" name="文本框 824"/>
                <p:cNvSpPr txBox="1"/>
                <p:nvPr/>
              </p:nvSpPr>
              <p:spPr>
                <a:xfrm>
                  <a:off x="12059" y="7577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480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26" name="文本框 825"/>
                <p:cNvSpPr txBox="1"/>
                <p:nvPr/>
              </p:nvSpPr>
              <p:spPr>
                <a:xfrm>
                  <a:off x="2524" y="7703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260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27" name="文本框 826"/>
                <p:cNvSpPr txBox="1"/>
                <p:nvPr/>
              </p:nvSpPr>
              <p:spPr>
                <a:xfrm>
                  <a:off x="2821" y="7579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480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28" name="文本框 827"/>
                <p:cNvSpPr txBox="1"/>
                <p:nvPr/>
              </p:nvSpPr>
              <p:spPr>
                <a:xfrm>
                  <a:off x="3270" y="7570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720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29" name="文本框 828"/>
                <p:cNvSpPr txBox="1"/>
                <p:nvPr/>
              </p:nvSpPr>
              <p:spPr>
                <a:xfrm>
                  <a:off x="3781" y="7577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720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30" name="文本框 829"/>
                <p:cNvSpPr txBox="1"/>
                <p:nvPr/>
              </p:nvSpPr>
              <p:spPr>
                <a:xfrm>
                  <a:off x="4324" y="7579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720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31" name="文本框 830"/>
                <p:cNvSpPr txBox="1"/>
                <p:nvPr/>
              </p:nvSpPr>
              <p:spPr>
                <a:xfrm>
                  <a:off x="4859" y="7579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720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32" name="文本框 831"/>
                <p:cNvSpPr txBox="1"/>
                <p:nvPr/>
              </p:nvSpPr>
              <p:spPr>
                <a:xfrm>
                  <a:off x="5353" y="7579"/>
                  <a:ext cx="392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720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33" name="文本框 832"/>
                <p:cNvSpPr txBox="1"/>
                <p:nvPr/>
              </p:nvSpPr>
              <p:spPr>
                <a:xfrm>
                  <a:off x="6691" y="7650"/>
                  <a:ext cx="399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680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34" name="文本框 833"/>
                <p:cNvSpPr txBox="1"/>
                <p:nvPr/>
              </p:nvSpPr>
              <p:spPr>
                <a:xfrm>
                  <a:off x="6179" y="7650"/>
                  <a:ext cx="399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680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35" name="文本框 834"/>
                <p:cNvSpPr txBox="1"/>
                <p:nvPr/>
              </p:nvSpPr>
              <p:spPr>
                <a:xfrm>
                  <a:off x="7202" y="7661"/>
                  <a:ext cx="399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680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36" name="文本框 835"/>
                <p:cNvSpPr txBox="1"/>
                <p:nvPr/>
              </p:nvSpPr>
              <p:spPr>
                <a:xfrm>
                  <a:off x="7707" y="7650"/>
                  <a:ext cx="399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680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37" name="文本框 836"/>
                <p:cNvSpPr txBox="1"/>
                <p:nvPr/>
              </p:nvSpPr>
              <p:spPr>
                <a:xfrm>
                  <a:off x="8228" y="7646"/>
                  <a:ext cx="399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680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838" name="文本框 837"/>
                <p:cNvSpPr txBox="1"/>
                <p:nvPr/>
              </p:nvSpPr>
              <p:spPr>
                <a:xfrm>
                  <a:off x="8705" y="7650"/>
                  <a:ext cx="399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680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</p:grpSp>
          <p:grpSp>
            <p:nvGrpSpPr>
              <p:cNvPr id="304" name="组合 303"/>
              <p:cNvGrpSpPr/>
              <p:nvPr/>
            </p:nvGrpSpPr>
            <p:grpSpPr>
              <a:xfrm>
                <a:off x="393" y="5220"/>
                <a:ext cx="282" cy="850"/>
                <a:chOff x="111" y="7343"/>
                <a:chExt cx="282" cy="850"/>
              </a:xfrm>
            </p:grpSpPr>
            <p:cxnSp>
              <p:nvCxnSpPr>
                <p:cNvPr id="1088" name="直接连接符 1087"/>
                <p:cNvCxnSpPr/>
                <p:nvPr/>
              </p:nvCxnSpPr>
              <p:spPr>
                <a:xfrm flipH="1">
                  <a:off x="228" y="7343"/>
                  <a:ext cx="3" cy="850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1089" name="直接连接符 1088"/>
                <p:cNvCxnSpPr/>
                <p:nvPr/>
              </p:nvCxnSpPr>
              <p:spPr>
                <a:xfrm flipH="1" flipV="1">
                  <a:off x="111" y="7428"/>
                  <a:ext cx="283" cy="1"/>
                </a:xfrm>
                <a:prstGeom prst="lin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rgbClr val="FFFF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1090" name="直接连接符 1089"/>
                <p:cNvCxnSpPr/>
                <p:nvPr/>
              </p:nvCxnSpPr>
              <p:spPr>
                <a:xfrm flipH="1" flipV="1">
                  <a:off x="111" y="8077"/>
                  <a:ext cx="283" cy="1"/>
                </a:xfrm>
                <a:prstGeom prst="lin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rgbClr val="FFFF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sp>
              <p:nvSpPr>
                <p:cNvPr id="1091" name="文本框 1090"/>
                <p:cNvSpPr txBox="1"/>
                <p:nvPr/>
              </p:nvSpPr>
              <p:spPr>
                <a:xfrm rot="16200000">
                  <a:off x="39" y="7650"/>
                  <a:ext cx="426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1300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</p:grpSp>
          <p:sp>
            <p:nvSpPr>
              <p:cNvPr id="244" name="文本框 243"/>
              <p:cNvSpPr txBox="1"/>
              <p:nvPr/>
            </p:nvSpPr>
            <p:spPr>
              <a:xfrm>
                <a:off x="2069" y="4937"/>
                <a:ext cx="362" cy="123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20</a:t>
                </a:r>
                <a:endParaRPr lang="en-US" altLang="zh-CN" sz="300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</p:grpSp>
        <p:sp>
          <p:nvSpPr>
            <p:cNvPr id="319" name="文本框 318"/>
            <p:cNvSpPr txBox="1"/>
            <p:nvPr/>
          </p:nvSpPr>
          <p:spPr>
            <a:xfrm>
              <a:off x="7280" y="6145"/>
              <a:ext cx="2286" cy="49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zh-CN" altLang="en-US" sz="700"/>
                <a:t>桁架下梁平面俯视</a:t>
              </a:r>
              <a:endParaRPr lang="zh-CN" altLang="en-US" sz="700"/>
            </a:p>
          </p:txBody>
        </p:sp>
      </p:grpSp>
      <p:grpSp>
        <p:nvGrpSpPr>
          <p:cNvPr id="190" name="组合 189"/>
          <p:cNvGrpSpPr/>
          <p:nvPr/>
        </p:nvGrpSpPr>
        <p:grpSpPr>
          <a:xfrm>
            <a:off x="699770" y="1748155"/>
            <a:ext cx="8642350" cy="1432560"/>
            <a:chOff x="1102" y="2753"/>
            <a:chExt cx="13610" cy="2256"/>
          </a:xfrm>
        </p:grpSpPr>
        <p:cxnSp>
          <p:nvCxnSpPr>
            <p:cNvPr id="29" name="直接连接符 28"/>
            <p:cNvCxnSpPr/>
            <p:nvPr/>
          </p:nvCxnSpPr>
          <p:spPr>
            <a:xfrm flipH="1">
              <a:off x="2741" y="4560"/>
              <a:ext cx="3" cy="449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H="1">
              <a:off x="6035" y="4326"/>
              <a:ext cx="3" cy="449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H="1">
              <a:off x="6003" y="4506"/>
              <a:ext cx="3" cy="449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H="1">
              <a:off x="9320" y="4257"/>
              <a:ext cx="3" cy="449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9373" y="4475"/>
              <a:ext cx="3" cy="449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H="1">
              <a:off x="12667" y="4390"/>
              <a:ext cx="3" cy="449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H="1">
              <a:off x="12692" y="4245"/>
              <a:ext cx="3" cy="449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H="1">
              <a:off x="14352" y="4270"/>
              <a:ext cx="3" cy="449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grpSp>
          <p:nvGrpSpPr>
            <p:cNvPr id="70" name="组合 69"/>
            <p:cNvGrpSpPr/>
            <p:nvPr/>
          </p:nvGrpSpPr>
          <p:grpSpPr>
            <a:xfrm rot="0">
              <a:off x="14270" y="2753"/>
              <a:ext cx="442" cy="219"/>
              <a:chOff x="17009" y="4553"/>
              <a:chExt cx="442" cy="219"/>
            </a:xfrm>
          </p:grpSpPr>
          <p:sp>
            <p:nvSpPr>
              <p:cNvPr id="71" name="椭圆 70"/>
              <p:cNvSpPr>
                <a:spLocks noChangeAspect="1"/>
              </p:cNvSpPr>
              <p:nvPr/>
            </p:nvSpPr>
            <p:spPr>
              <a:xfrm>
                <a:off x="17135" y="4602"/>
                <a:ext cx="160" cy="17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altLang="zh-CN" sz="800"/>
              </a:p>
            </p:txBody>
          </p:sp>
          <p:sp>
            <p:nvSpPr>
              <p:cNvPr id="72" name="文本框 71"/>
              <p:cNvSpPr txBox="1"/>
              <p:nvPr/>
            </p:nvSpPr>
            <p:spPr>
              <a:xfrm>
                <a:off x="17009" y="4553"/>
                <a:ext cx="442" cy="219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500">
                    <a:solidFill>
                      <a:schemeClr val="bg1"/>
                    </a:solidFill>
                  </a:rPr>
                  <a:t>11</a:t>
                </a:r>
                <a:endParaRPr lang="en-US" altLang="zh-CN" sz="5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7" name="组合 76"/>
            <p:cNvGrpSpPr/>
            <p:nvPr/>
          </p:nvGrpSpPr>
          <p:grpSpPr>
            <a:xfrm rot="0">
              <a:off x="1102" y="2972"/>
              <a:ext cx="442" cy="219"/>
              <a:chOff x="17009" y="4553"/>
              <a:chExt cx="442" cy="219"/>
            </a:xfrm>
          </p:grpSpPr>
          <p:sp>
            <p:nvSpPr>
              <p:cNvPr id="79" name="椭圆 78"/>
              <p:cNvSpPr>
                <a:spLocks noChangeAspect="1"/>
              </p:cNvSpPr>
              <p:nvPr/>
            </p:nvSpPr>
            <p:spPr>
              <a:xfrm>
                <a:off x="17135" y="4602"/>
                <a:ext cx="160" cy="17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altLang="zh-CN" sz="800"/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17009" y="4553"/>
                <a:ext cx="442" cy="219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500">
                    <a:solidFill>
                      <a:schemeClr val="bg1"/>
                    </a:solidFill>
                  </a:rPr>
                  <a:t>11</a:t>
                </a:r>
                <a:endParaRPr lang="en-US" altLang="zh-CN" sz="5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81" name="组合 80"/>
            <p:cNvGrpSpPr/>
            <p:nvPr/>
          </p:nvGrpSpPr>
          <p:grpSpPr>
            <a:xfrm rot="0">
              <a:off x="7797" y="2972"/>
              <a:ext cx="442" cy="219"/>
              <a:chOff x="17009" y="4553"/>
              <a:chExt cx="442" cy="219"/>
            </a:xfrm>
          </p:grpSpPr>
          <p:sp>
            <p:nvSpPr>
              <p:cNvPr id="82" name="椭圆 81"/>
              <p:cNvSpPr>
                <a:spLocks noChangeAspect="1"/>
              </p:cNvSpPr>
              <p:nvPr/>
            </p:nvSpPr>
            <p:spPr>
              <a:xfrm>
                <a:off x="17135" y="4602"/>
                <a:ext cx="160" cy="17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altLang="zh-CN" sz="800"/>
              </a:p>
            </p:txBody>
          </p:sp>
          <p:sp>
            <p:nvSpPr>
              <p:cNvPr id="83" name="文本框 82"/>
              <p:cNvSpPr txBox="1"/>
              <p:nvPr/>
            </p:nvSpPr>
            <p:spPr>
              <a:xfrm>
                <a:off x="17009" y="4553"/>
                <a:ext cx="442" cy="219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500">
                    <a:solidFill>
                      <a:schemeClr val="bg1"/>
                    </a:solidFill>
                  </a:rPr>
                  <a:t>12</a:t>
                </a:r>
                <a:endParaRPr lang="en-US" altLang="zh-CN" sz="5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84" name="椭圆 83"/>
            <p:cNvSpPr>
              <a:spLocks noChangeAspect="1"/>
            </p:cNvSpPr>
            <p:nvPr/>
          </p:nvSpPr>
          <p:spPr>
            <a:xfrm>
              <a:off x="3252" y="2886"/>
              <a:ext cx="170" cy="17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800"/>
                <a:t>6</a:t>
              </a:r>
              <a:endParaRPr lang="en-US" altLang="zh-CN" sz="800"/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3428" y="2800"/>
              <a:ext cx="992" cy="39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zh-CN" altLang="en-US" sz="600"/>
                <a:t>桁架下横梁</a:t>
              </a:r>
              <a:endParaRPr lang="zh-CN" altLang="en-US" sz="600"/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1386" y="2886"/>
              <a:ext cx="1081" cy="39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600"/>
                <a:t> </a:t>
              </a:r>
              <a:r>
                <a:rPr lang="zh-CN" altLang="en-US" sz="600"/>
                <a:t>桁架下横梁</a:t>
              </a:r>
              <a:endParaRPr lang="zh-CN" altLang="en-US" sz="600"/>
            </a:p>
            <a:p>
              <a:r>
                <a:rPr lang="zh-CN" altLang="en-US" sz="600"/>
                <a:t>端节连接支撑</a:t>
              </a:r>
              <a:endParaRPr lang="zh-CN" altLang="en-US" sz="600"/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7991" y="2886"/>
              <a:ext cx="1085" cy="39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600"/>
                <a:t> </a:t>
              </a:r>
              <a:r>
                <a:rPr lang="zh-CN" altLang="en-US" sz="600"/>
                <a:t>桁架下横梁</a:t>
              </a:r>
              <a:endParaRPr lang="zh-CN" altLang="en-US" sz="600"/>
            </a:p>
            <a:p>
              <a:r>
                <a:rPr lang="en-US" altLang="zh-CN" sz="600"/>
                <a:t>   </a:t>
              </a:r>
              <a:r>
                <a:rPr lang="zh-CN" altLang="en-US" sz="600"/>
                <a:t>连接支撑</a:t>
              </a:r>
              <a:endParaRPr lang="zh-CN" altLang="en-US" sz="600"/>
            </a:p>
          </p:txBody>
        </p:sp>
        <p:cxnSp>
          <p:nvCxnSpPr>
            <p:cNvPr id="89" name="直接箭头连接符 88"/>
            <p:cNvCxnSpPr/>
            <p:nvPr/>
          </p:nvCxnSpPr>
          <p:spPr>
            <a:xfrm>
              <a:off x="3422" y="3233"/>
              <a:ext cx="790" cy="570"/>
            </a:xfrm>
            <a:prstGeom prst="straightConnector1">
              <a:avLst/>
            </a:prstGeom>
            <a:ln w="3175"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0" name="直接箭头连接符 89"/>
            <p:cNvCxnSpPr/>
            <p:nvPr/>
          </p:nvCxnSpPr>
          <p:spPr>
            <a:xfrm>
              <a:off x="3392" y="3213"/>
              <a:ext cx="80" cy="1140"/>
            </a:xfrm>
            <a:prstGeom prst="straightConnector1">
              <a:avLst/>
            </a:prstGeom>
            <a:ln w="3175"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1" name="直接箭头连接符 90"/>
            <p:cNvCxnSpPr/>
            <p:nvPr/>
          </p:nvCxnSpPr>
          <p:spPr>
            <a:xfrm flipH="1">
              <a:off x="1212" y="3233"/>
              <a:ext cx="80" cy="670"/>
            </a:xfrm>
            <a:prstGeom prst="straightConnector1">
              <a:avLst/>
            </a:prstGeom>
            <a:ln w="3175"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2" name="直接箭头连接符 91"/>
            <p:cNvCxnSpPr>
              <a:endCxn id="124" idx="3"/>
            </p:cNvCxnSpPr>
            <p:nvPr/>
          </p:nvCxnSpPr>
          <p:spPr>
            <a:xfrm flipH="1">
              <a:off x="6703" y="3221"/>
              <a:ext cx="1258" cy="847"/>
            </a:xfrm>
            <a:prstGeom prst="straightConnector1">
              <a:avLst/>
            </a:prstGeom>
            <a:ln w="3175"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3" name="直接箭头连接符 92"/>
            <p:cNvCxnSpPr>
              <a:endCxn id="354" idx="3"/>
            </p:cNvCxnSpPr>
            <p:nvPr/>
          </p:nvCxnSpPr>
          <p:spPr>
            <a:xfrm>
              <a:off x="7939" y="3231"/>
              <a:ext cx="2584" cy="834"/>
            </a:xfrm>
            <a:prstGeom prst="straightConnector1">
              <a:avLst/>
            </a:prstGeom>
            <a:ln w="3175"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4" name="直接箭头连接符 93"/>
            <p:cNvCxnSpPr/>
            <p:nvPr/>
          </p:nvCxnSpPr>
          <p:spPr>
            <a:xfrm flipH="1">
              <a:off x="14189" y="3056"/>
              <a:ext cx="243" cy="1002"/>
            </a:xfrm>
            <a:prstGeom prst="straightConnector1">
              <a:avLst/>
            </a:prstGeom>
            <a:ln w="3175"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grpSp>
        <p:nvGrpSpPr>
          <p:cNvPr id="1109" name="组合 1108"/>
          <p:cNvGrpSpPr/>
          <p:nvPr/>
        </p:nvGrpSpPr>
        <p:grpSpPr>
          <a:xfrm>
            <a:off x="98425" y="3328035"/>
            <a:ext cx="9796780" cy="1571625"/>
            <a:chOff x="134" y="5009"/>
            <a:chExt cx="15428" cy="2475"/>
          </a:xfrm>
        </p:grpSpPr>
        <p:grpSp>
          <p:nvGrpSpPr>
            <p:cNvPr id="73" name="组合 72"/>
            <p:cNvGrpSpPr/>
            <p:nvPr/>
          </p:nvGrpSpPr>
          <p:grpSpPr>
            <a:xfrm rot="0">
              <a:off x="14573" y="5009"/>
              <a:ext cx="442" cy="219"/>
              <a:chOff x="17009" y="4553"/>
              <a:chExt cx="442" cy="219"/>
            </a:xfrm>
          </p:grpSpPr>
          <p:sp>
            <p:nvSpPr>
              <p:cNvPr id="74" name="椭圆 73"/>
              <p:cNvSpPr>
                <a:spLocks noChangeAspect="1"/>
              </p:cNvSpPr>
              <p:nvPr/>
            </p:nvSpPr>
            <p:spPr>
              <a:xfrm>
                <a:off x="17135" y="4602"/>
                <a:ext cx="160" cy="17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altLang="zh-CN" sz="800"/>
              </a:p>
            </p:txBody>
          </p:sp>
          <p:sp>
            <p:nvSpPr>
              <p:cNvPr id="76" name="文本框 75"/>
              <p:cNvSpPr txBox="1"/>
              <p:nvPr/>
            </p:nvSpPr>
            <p:spPr>
              <a:xfrm>
                <a:off x="17009" y="4553"/>
                <a:ext cx="442" cy="219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500">
                    <a:solidFill>
                      <a:schemeClr val="bg1"/>
                    </a:solidFill>
                  </a:rPr>
                  <a:t>14</a:t>
                </a:r>
                <a:endParaRPr lang="en-US" altLang="zh-CN" sz="5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91" name="组合 190"/>
            <p:cNvGrpSpPr/>
            <p:nvPr/>
          </p:nvGrpSpPr>
          <p:grpSpPr>
            <a:xfrm rot="0">
              <a:off x="134" y="5484"/>
              <a:ext cx="14578" cy="2000"/>
              <a:chOff x="393" y="4638"/>
              <a:chExt cx="14624" cy="2001"/>
            </a:xfrm>
          </p:grpSpPr>
          <p:grpSp>
            <p:nvGrpSpPr>
              <p:cNvPr id="192" name="组合 191"/>
              <p:cNvGrpSpPr/>
              <p:nvPr/>
            </p:nvGrpSpPr>
            <p:grpSpPr>
              <a:xfrm>
                <a:off x="393" y="4638"/>
                <a:ext cx="14624" cy="1506"/>
                <a:chOff x="393" y="4902"/>
                <a:chExt cx="14624" cy="1506"/>
              </a:xfrm>
            </p:grpSpPr>
            <p:grpSp>
              <p:nvGrpSpPr>
                <p:cNvPr id="193" name="组合 192"/>
                <p:cNvGrpSpPr/>
                <p:nvPr/>
              </p:nvGrpSpPr>
              <p:grpSpPr>
                <a:xfrm>
                  <a:off x="769" y="4902"/>
                  <a:ext cx="14248" cy="1507"/>
                  <a:chOff x="379" y="7527"/>
                  <a:chExt cx="14248" cy="1507"/>
                </a:xfrm>
              </p:grpSpPr>
              <p:sp>
                <p:nvSpPr>
                  <p:cNvPr id="194" name="矩形 193"/>
                  <p:cNvSpPr/>
                  <p:nvPr/>
                </p:nvSpPr>
                <p:spPr>
                  <a:xfrm flipV="1">
                    <a:off x="2666" y="7931"/>
                    <a:ext cx="3280" cy="113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95" name="矩形 194"/>
                  <p:cNvSpPr/>
                  <p:nvPr/>
                </p:nvSpPr>
                <p:spPr>
                  <a:xfrm flipV="1">
                    <a:off x="2666" y="8459"/>
                    <a:ext cx="3280" cy="113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96" name="矩形 195"/>
                  <p:cNvSpPr/>
                  <p:nvPr/>
                </p:nvSpPr>
                <p:spPr>
                  <a:xfrm flipV="1">
                    <a:off x="5974" y="7931"/>
                    <a:ext cx="3287" cy="120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97" name="矩形 196"/>
                  <p:cNvSpPr/>
                  <p:nvPr/>
                </p:nvSpPr>
                <p:spPr>
                  <a:xfrm flipV="1">
                    <a:off x="9290" y="7931"/>
                    <a:ext cx="3287" cy="113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98" name="矩形 197"/>
                  <p:cNvSpPr/>
                  <p:nvPr/>
                </p:nvSpPr>
                <p:spPr>
                  <a:xfrm flipV="1">
                    <a:off x="5974" y="8459"/>
                    <a:ext cx="3267" cy="113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99" name="矩形 198"/>
                  <p:cNvSpPr/>
                  <p:nvPr/>
                </p:nvSpPr>
                <p:spPr>
                  <a:xfrm flipV="1">
                    <a:off x="9303" y="8459"/>
                    <a:ext cx="3287" cy="113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00" name="矩形 199"/>
                  <p:cNvSpPr/>
                  <p:nvPr/>
                </p:nvSpPr>
                <p:spPr>
                  <a:xfrm flipH="1">
                    <a:off x="2458" y="8036"/>
                    <a:ext cx="57" cy="429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01" name="矩形 200"/>
                  <p:cNvSpPr/>
                  <p:nvPr/>
                </p:nvSpPr>
                <p:spPr>
                  <a:xfrm flipH="1">
                    <a:off x="5794" y="8044"/>
                    <a:ext cx="57" cy="413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02" name="矩形 201"/>
                  <p:cNvSpPr/>
                  <p:nvPr/>
                </p:nvSpPr>
                <p:spPr>
                  <a:xfrm flipH="1">
                    <a:off x="6085" y="8052"/>
                    <a:ext cx="57" cy="409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03" name="矩形 202"/>
                  <p:cNvSpPr/>
                  <p:nvPr/>
                </p:nvSpPr>
                <p:spPr>
                  <a:xfrm flipH="1">
                    <a:off x="9104" y="8056"/>
                    <a:ext cx="57" cy="405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04" name="矩形 203"/>
                  <p:cNvSpPr/>
                  <p:nvPr/>
                </p:nvSpPr>
                <p:spPr>
                  <a:xfrm flipH="1">
                    <a:off x="9397" y="8046"/>
                    <a:ext cx="57" cy="409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05" name="矩形 204"/>
                  <p:cNvSpPr/>
                  <p:nvPr/>
                </p:nvSpPr>
                <p:spPr>
                  <a:xfrm flipH="1">
                    <a:off x="12435" y="8044"/>
                    <a:ext cx="57" cy="409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06" name="矩形 205"/>
                  <p:cNvSpPr/>
                  <p:nvPr/>
                </p:nvSpPr>
                <p:spPr>
                  <a:xfrm flipH="1">
                    <a:off x="12723" y="8051"/>
                    <a:ext cx="57" cy="409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07" name="矩形 206"/>
                  <p:cNvSpPr/>
                  <p:nvPr/>
                </p:nvSpPr>
                <p:spPr>
                  <a:xfrm flipH="1">
                    <a:off x="8145" y="8056"/>
                    <a:ext cx="57" cy="405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08" name="矩形 207"/>
                  <p:cNvSpPr/>
                  <p:nvPr/>
                </p:nvSpPr>
                <p:spPr>
                  <a:xfrm flipH="1">
                    <a:off x="6604" y="8056"/>
                    <a:ext cx="57" cy="401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09" name="矩形 208"/>
                  <p:cNvSpPr/>
                  <p:nvPr/>
                </p:nvSpPr>
                <p:spPr>
                  <a:xfrm flipH="1">
                    <a:off x="8640" y="8056"/>
                    <a:ext cx="57" cy="401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11" name="矩形 210"/>
                  <p:cNvSpPr/>
                  <p:nvPr/>
                </p:nvSpPr>
                <p:spPr>
                  <a:xfrm flipH="1">
                    <a:off x="4751" y="8051"/>
                    <a:ext cx="57" cy="409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12" name="矩形 211"/>
                  <p:cNvSpPr/>
                  <p:nvPr/>
                </p:nvSpPr>
                <p:spPr>
                  <a:xfrm flipH="1">
                    <a:off x="4225" y="8044"/>
                    <a:ext cx="57" cy="413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13" name="矩形 212"/>
                  <p:cNvSpPr/>
                  <p:nvPr/>
                </p:nvSpPr>
                <p:spPr>
                  <a:xfrm flipH="1">
                    <a:off x="3185" y="8050"/>
                    <a:ext cx="57" cy="409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14" name="矩形 213"/>
                  <p:cNvSpPr/>
                  <p:nvPr/>
                </p:nvSpPr>
                <p:spPr>
                  <a:xfrm flipH="1">
                    <a:off x="10971" y="8058"/>
                    <a:ext cx="57" cy="405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15" name="矩形 214"/>
                  <p:cNvSpPr/>
                  <p:nvPr/>
                </p:nvSpPr>
                <p:spPr>
                  <a:xfrm flipH="1">
                    <a:off x="9917" y="8049"/>
                    <a:ext cx="57" cy="409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16" name="矩形 215"/>
                  <p:cNvSpPr/>
                  <p:nvPr/>
                </p:nvSpPr>
                <p:spPr>
                  <a:xfrm flipH="1">
                    <a:off x="12026" y="8049"/>
                    <a:ext cx="57" cy="409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18" name="矩形 217"/>
                  <p:cNvSpPr/>
                  <p:nvPr/>
                </p:nvSpPr>
                <p:spPr>
                  <a:xfrm flipH="1">
                    <a:off x="13478" y="8048"/>
                    <a:ext cx="57" cy="409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19" name="矩形 218"/>
                  <p:cNvSpPr/>
                  <p:nvPr/>
                </p:nvSpPr>
                <p:spPr>
                  <a:xfrm flipH="1">
                    <a:off x="1789" y="8036"/>
                    <a:ext cx="57" cy="429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20" name="文本框 219"/>
                  <p:cNvSpPr txBox="1"/>
                  <p:nvPr/>
                </p:nvSpPr>
                <p:spPr>
                  <a:xfrm>
                    <a:off x="4133" y="8677"/>
                    <a:ext cx="696" cy="21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6000㎜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222" name="文本框 221"/>
                  <p:cNvSpPr txBox="1"/>
                  <p:nvPr/>
                </p:nvSpPr>
                <p:spPr>
                  <a:xfrm>
                    <a:off x="7393" y="8726"/>
                    <a:ext cx="699" cy="21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6000㎜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223" name="文本框 222"/>
                  <p:cNvSpPr txBox="1"/>
                  <p:nvPr/>
                </p:nvSpPr>
                <p:spPr>
                  <a:xfrm>
                    <a:off x="10618" y="8690"/>
                    <a:ext cx="683" cy="21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6000㎜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224" name="文本框 223"/>
                  <p:cNvSpPr txBox="1"/>
                  <p:nvPr/>
                </p:nvSpPr>
                <p:spPr>
                  <a:xfrm>
                    <a:off x="1585" y="8621"/>
                    <a:ext cx="723" cy="21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2325㎜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225" name="文本框 224"/>
                  <p:cNvSpPr txBox="1"/>
                  <p:nvPr/>
                </p:nvSpPr>
                <p:spPr>
                  <a:xfrm>
                    <a:off x="13213" y="8647"/>
                    <a:ext cx="720" cy="21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2325㎜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226" name="矩形 225"/>
                  <p:cNvSpPr/>
                  <p:nvPr/>
                </p:nvSpPr>
                <p:spPr>
                  <a:xfrm flipH="1">
                    <a:off x="7115" y="8056"/>
                    <a:ext cx="58" cy="401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28" name="矩形 227"/>
                  <p:cNvSpPr/>
                  <p:nvPr/>
                </p:nvSpPr>
                <p:spPr>
                  <a:xfrm flipH="1">
                    <a:off x="7643" y="8056"/>
                    <a:ext cx="57" cy="401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29" name="矩形 228"/>
                  <p:cNvSpPr/>
                  <p:nvPr/>
                </p:nvSpPr>
                <p:spPr>
                  <a:xfrm flipH="1">
                    <a:off x="10436" y="8049"/>
                    <a:ext cx="57" cy="409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30" name="矩形 229"/>
                  <p:cNvSpPr/>
                  <p:nvPr/>
                </p:nvSpPr>
                <p:spPr>
                  <a:xfrm flipH="1">
                    <a:off x="11496" y="8048"/>
                    <a:ext cx="57" cy="405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31" name="矩形 230"/>
                  <p:cNvSpPr/>
                  <p:nvPr/>
                </p:nvSpPr>
                <p:spPr>
                  <a:xfrm flipH="1">
                    <a:off x="3705" y="8049"/>
                    <a:ext cx="57" cy="413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32" name="矩形 231"/>
                  <p:cNvSpPr/>
                  <p:nvPr/>
                </p:nvSpPr>
                <p:spPr>
                  <a:xfrm flipH="1">
                    <a:off x="5276" y="8044"/>
                    <a:ext cx="57" cy="413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33" name="矩形 232"/>
                  <p:cNvSpPr/>
                  <p:nvPr/>
                </p:nvSpPr>
                <p:spPr>
                  <a:xfrm flipH="1">
                    <a:off x="2758" y="8046"/>
                    <a:ext cx="57" cy="413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234" name="直接连接符 233"/>
                  <p:cNvCxnSpPr/>
                  <p:nvPr/>
                </p:nvCxnSpPr>
                <p:spPr>
                  <a:xfrm flipH="1">
                    <a:off x="2637" y="7703"/>
                    <a:ext cx="3345" cy="11"/>
                  </a:xfrm>
                  <a:prstGeom prst="lin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rgbClr val="1842FA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5" name="直接连接符 234"/>
                  <p:cNvCxnSpPr/>
                  <p:nvPr/>
                </p:nvCxnSpPr>
                <p:spPr>
                  <a:xfrm flipH="1">
                    <a:off x="5946" y="7671"/>
                    <a:ext cx="6" cy="454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6" name="直接连接符 235"/>
                  <p:cNvCxnSpPr/>
                  <p:nvPr/>
                </p:nvCxnSpPr>
                <p:spPr>
                  <a:xfrm>
                    <a:off x="5851" y="7665"/>
                    <a:ext cx="0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7" name="直接连接符 236"/>
                  <p:cNvCxnSpPr/>
                  <p:nvPr/>
                </p:nvCxnSpPr>
                <p:spPr>
                  <a:xfrm>
                    <a:off x="5796" y="7665"/>
                    <a:ext cx="0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8" name="直接连接符 237"/>
                  <p:cNvCxnSpPr/>
                  <p:nvPr/>
                </p:nvCxnSpPr>
                <p:spPr>
                  <a:xfrm>
                    <a:off x="5334" y="7681"/>
                    <a:ext cx="0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9" name="直接连接符 238"/>
                  <p:cNvCxnSpPr/>
                  <p:nvPr/>
                </p:nvCxnSpPr>
                <p:spPr>
                  <a:xfrm>
                    <a:off x="5277" y="7665"/>
                    <a:ext cx="0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0" name="直接连接符 239"/>
                  <p:cNvCxnSpPr/>
                  <p:nvPr/>
                </p:nvCxnSpPr>
                <p:spPr>
                  <a:xfrm flipH="1">
                    <a:off x="2815" y="7671"/>
                    <a:ext cx="4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1" name="直接连接符 240"/>
                  <p:cNvCxnSpPr/>
                  <p:nvPr/>
                </p:nvCxnSpPr>
                <p:spPr>
                  <a:xfrm>
                    <a:off x="5974" y="7769"/>
                    <a:ext cx="2" cy="454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2" name="直接连接符 241"/>
                  <p:cNvCxnSpPr/>
                  <p:nvPr/>
                </p:nvCxnSpPr>
                <p:spPr>
                  <a:xfrm flipH="1">
                    <a:off x="5959" y="7780"/>
                    <a:ext cx="3345" cy="11"/>
                  </a:xfrm>
                  <a:prstGeom prst="lin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rgbClr val="1842FA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3" name="直接连接符 242"/>
                  <p:cNvCxnSpPr/>
                  <p:nvPr/>
                </p:nvCxnSpPr>
                <p:spPr>
                  <a:xfrm>
                    <a:off x="6085" y="7746"/>
                    <a:ext cx="0" cy="227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5" name="直接连接符 244"/>
                  <p:cNvCxnSpPr/>
                  <p:nvPr/>
                </p:nvCxnSpPr>
                <p:spPr>
                  <a:xfrm>
                    <a:off x="6142" y="7746"/>
                    <a:ext cx="0" cy="227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6" name="直接连接符 245"/>
                  <p:cNvCxnSpPr/>
                  <p:nvPr/>
                </p:nvCxnSpPr>
                <p:spPr>
                  <a:xfrm>
                    <a:off x="6604" y="7746"/>
                    <a:ext cx="0" cy="227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7" name="直接连接符 246"/>
                  <p:cNvCxnSpPr/>
                  <p:nvPr/>
                </p:nvCxnSpPr>
                <p:spPr>
                  <a:xfrm>
                    <a:off x="6661" y="7746"/>
                    <a:ext cx="0" cy="227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8" name="直接连接符 247"/>
                  <p:cNvCxnSpPr/>
                  <p:nvPr/>
                </p:nvCxnSpPr>
                <p:spPr>
                  <a:xfrm>
                    <a:off x="7115" y="7746"/>
                    <a:ext cx="0" cy="227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9" name="直接连接符 248"/>
                  <p:cNvCxnSpPr/>
                  <p:nvPr/>
                </p:nvCxnSpPr>
                <p:spPr>
                  <a:xfrm>
                    <a:off x="7172" y="7746"/>
                    <a:ext cx="0" cy="227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1" name="直接连接符 250"/>
                  <p:cNvCxnSpPr/>
                  <p:nvPr/>
                </p:nvCxnSpPr>
                <p:spPr>
                  <a:xfrm flipH="1" flipV="1">
                    <a:off x="708" y="7821"/>
                    <a:ext cx="1922" cy="1"/>
                  </a:xfrm>
                  <a:prstGeom prst="lin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rgbClr val="1842FA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2" name="直接连接符 251"/>
                  <p:cNvCxnSpPr/>
                  <p:nvPr/>
                </p:nvCxnSpPr>
                <p:spPr>
                  <a:xfrm flipH="1">
                    <a:off x="2630" y="7769"/>
                    <a:ext cx="4" cy="450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3" name="直接连接符 252"/>
                  <p:cNvCxnSpPr/>
                  <p:nvPr/>
                </p:nvCxnSpPr>
                <p:spPr>
                  <a:xfrm flipH="1">
                    <a:off x="2520" y="7769"/>
                    <a:ext cx="4" cy="227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4" name="直接连接符 253"/>
                  <p:cNvCxnSpPr/>
                  <p:nvPr/>
                </p:nvCxnSpPr>
                <p:spPr>
                  <a:xfrm flipH="1">
                    <a:off x="2454" y="7769"/>
                    <a:ext cx="4" cy="227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5" name="直接连接符 254"/>
                  <p:cNvCxnSpPr/>
                  <p:nvPr/>
                </p:nvCxnSpPr>
                <p:spPr>
                  <a:xfrm flipH="1">
                    <a:off x="1846" y="7769"/>
                    <a:ext cx="4" cy="227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6" name="直接连接符 255"/>
                  <p:cNvCxnSpPr/>
                  <p:nvPr/>
                </p:nvCxnSpPr>
                <p:spPr>
                  <a:xfrm flipH="1">
                    <a:off x="1785" y="7769"/>
                    <a:ext cx="4" cy="227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7" name="直接连接符 256"/>
                  <p:cNvCxnSpPr/>
                  <p:nvPr/>
                </p:nvCxnSpPr>
                <p:spPr>
                  <a:xfrm flipH="1">
                    <a:off x="1185" y="7725"/>
                    <a:ext cx="4" cy="450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8" name="直接连接符 257"/>
                  <p:cNvCxnSpPr/>
                  <p:nvPr/>
                </p:nvCxnSpPr>
                <p:spPr>
                  <a:xfrm flipH="1">
                    <a:off x="1050" y="7725"/>
                    <a:ext cx="4" cy="450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9" name="直接连接符 258"/>
                  <p:cNvCxnSpPr/>
                  <p:nvPr/>
                </p:nvCxnSpPr>
                <p:spPr>
                  <a:xfrm flipH="1">
                    <a:off x="2758" y="7665"/>
                    <a:ext cx="4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0" name="直接连接符 259"/>
                  <p:cNvCxnSpPr/>
                  <p:nvPr/>
                </p:nvCxnSpPr>
                <p:spPr>
                  <a:xfrm flipH="1">
                    <a:off x="3181" y="7671"/>
                    <a:ext cx="4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1" name="直接连接符 260"/>
                  <p:cNvCxnSpPr/>
                  <p:nvPr/>
                </p:nvCxnSpPr>
                <p:spPr>
                  <a:xfrm flipH="1">
                    <a:off x="3245" y="7661"/>
                    <a:ext cx="4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3" name="直接连接符 262"/>
                  <p:cNvCxnSpPr/>
                  <p:nvPr/>
                </p:nvCxnSpPr>
                <p:spPr>
                  <a:xfrm flipH="1">
                    <a:off x="3702" y="7671"/>
                    <a:ext cx="4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4" name="直接连接符 263"/>
                  <p:cNvCxnSpPr/>
                  <p:nvPr/>
                </p:nvCxnSpPr>
                <p:spPr>
                  <a:xfrm flipH="1">
                    <a:off x="3758" y="7671"/>
                    <a:ext cx="4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5" name="直接连接符 264"/>
                  <p:cNvCxnSpPr/>
                  <p:nvPr/>
                </p:nvCxnSpPr>
                <p:spPr>
                  <a:xfrm flipH="1">
                    <a:off x="4225" y="7669"/>
                    <a:ext cx="4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6" name="直接连接符 265"/>
                  <p:cNvCxnSpPr/>
                  <p:nvPr/>
                </p:nvCxnSpPr>
                <p:spPr>
                  <a:xfrm flipH="1">
                    <a:off x="4283" y="7665"/>
                    <a:ext cx="4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7" name="直接连接符 266"/>
                  <p:cNvCxnSpPr/>
                  <p:nvPr/>
                </p:nvCxnSpPr>
                <p:spPr>
                  <a:xfrm flipH="1">
                    <a:off x="4747" y="7665"/>
                    <a:ext cx="4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8" name="直接连接符 267"/>
                  <p:cNvCxnSpPr/>
                  <p:nvPr/>
                </p:nvCxnSpPr>
                <p:spPr>
                  <a:xfrm flipH="1">
                    <a:off x="4808" y="7669"/>
                    <a:ext cx="4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9" name="直接连接符 268"/>
                  <p:cNvCxnSpPr/>
                  <p:nvPr/>
                </p:nvCxnSpPr>
                <p:spPr>
                  <a:xfrm>
                    <a:off x="7643" y="7746"/>
                    <a:ext cx="0" cy="227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0" name="直接连接符 269"/>
                  <p:cNvCxnSpPr/>
                  <p:nvPr/>
                </p:nvCxnSpPr>
                <p:spPr>
                  <a:xfrm>
                    <a:off x="7700" y="7746"/>
                    <a:ext cx="0" cy="227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1" name="直接连接符 270"/>
                  <p:cNvCxnSpPr/>
                  <p:nvPr/>
                </p:nvCxnSpPr>
                <p:spPr>
                  <a:xfrm>
                    <a:off x="8145" y="7746"/>
                    <a:ext cx="0" cy="227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2" name="直接连接符 271"/>
                  <p:cNvCxnSpPr/>
                  <p:nvPr/>
                </p:nvCxnSpPr>
                <p:spPr>
                  <a:xfrm>
                    <a:off x="8202" y="7746"/>
                    <a:ext cx="0" cy="227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3" name="直接连接符 272"/>
                  <p:cNvCxnSpPr/>
                  <p:nvPr/>
                </p:nvCxnSpPr>
                <p:spPr>
                  <a:xfrm>
                    <a:off x="8640" y="7746"/>
                    <a:ext cx="0" cy="227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4" name="直接连接符 273"/>
                  <p:cNvCxnSpPr/>
                  <p:nvPr/>
                </p:nvCxnSpPr>
                <p:spPr>
                  <a:xfrm>
                    <a:off x="8697" y="7746"/>
                    <a:ext cx="0" cy="227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7" name="直接连接符 276"/>
                  <p:cNvCxnSpPr/>
                  <p:nvPr/>
                </p:nvCxnSpPr>
                <p:spPr>
                  <a:xfrm>
                    <a:off x="9104" y="7746"/>
                    <a:ext cx="0" cy="227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8" name="直接连接符 277"/>
                  <p:cNvCxnSpPr/>
                  <p:nvPr/>
                </p:nvCxnSpPr>
                <p:spPr>
                  <a:xfrm>
                    <a:off x="9161" y="7746"/>
                    <a:ext cx="0" cy="227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9" name="直接连接符 278"/>
                  <p:cNvCxnSpPr/>
                  <p:nvPr/>
                </p:nvCxnSpPr>
                <p:spPr>
                  <a:xfrm>
                    <a:off x="9261" y="7746"/>
                    <a:ext cx="0" cy="340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0" name="直接连接符 279"/>
                  <p:cNvCxnSpPr/>
                  <p:nvPr/>
                </p:nvCxnSpPr>
                <p:spPr>
                  <a:xfrm flipH="1">
                    <a:off x="9261" y="7714"/>
                    <a:ext cx="3345" cy="11"/>
                  </a:xfrm>
                  <a:prstGeom prst="lin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rgbClr val="1842FA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1" name="直接连接符 280"/>
                  <p:cNvCxnSpPr/>
                  <p:nvPr/>
                </p:nvCxnSpPr>
                <p:spPr>
                  <a:xfrm>
                    <a:off x="9298" y="7665"/>
                    <a:ext cx="0" cy="454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2" name="直接连接符 281"/>
                  <p:cNvCxnSpPr/>
                  <p:nvPr/>
                </p:nvCxnSpPr>
                <p:spPr>
                  <a:xfrm>
                    <a:off x="9397" y="7661"/>
                    <a:ext cx="0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3" name="直接连接符 282"/>
                  <p:cNvCxnSpPr/>
                  <p:nvPr/>
                </p:nvCxnSpPr>
                <p:spPr>
                  <a:xfrm>
                    <a:off x="9454" y="7665"/>
                    <a:ext cx="0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4" name="直接连接符 283"/>
                  <p:cNvCxnSpPr/>
                  <p:nvPr/>
                </p:nvCxnSpPr>
                <p:spPr>
                  <a:xfrm>
                    <a:off x="9917" y="7671"/>
                    <a:ext cx="0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5" name="直接连接符 284"/>
                  <p:cNvCxnSpPr/>
                  <p:nvPr/>
                </p:nvCxnSpPr>
                <p:spPr>
                  <a:xfrm>
                    <a:off x="9974" y="7665"/>
                    <a:ext cx="0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6" name="直接连接符 285"/>
                  <p:cNvCxnSpPr/>
                  <p:nvPr/>
                </p:nvCxnSpPr>
                <p:spPr>
                  <a:xfrm>
                    <a:off x="10436" y="7665"/>
                    <a:ext cx="0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7" name="直接连接符 286"/>
                  <p:cNvCxnSpPr/>
                  <p:nvPr/>
                </p:nvCxnSpPr>
                <p:spPr>
                  <a:xfrm>
                    <a:off x="10493" y="7665"/>
                    <a:ext cx="0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8" name="直接连接符 287"/>
                  <p:cNvCxnSpPr/>
                  <p:nvPr/>
                </p:nvCxnSpPr>
                <p:spPr>
                  <a:xfrm>
                    <a:off x="10971" y="7669"/>
                    <a:ext cx="0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9" name="直接连接符 288"/>
                  <p:cNvCxnSpPr/>
                  <p:nvPr/>
                </p:nvCxnSpPr>
                <p:spPr>
                  <a:xfrm>
                    <a:off x="11028" y="7669"/>
                    <a:ext cx="0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0" name="直接连接符 289"/>
                  <p:cNvCxnSpPr/>
                  <p:nvPr/>
                </p:nvCxnSpPr>
                <p:spPr>
                  <a:xfrm>
                    <a:off x="11496" y="7681"/>
                    <a:ext cx="0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1" name="直接连接符 290"/>
                  <p:cNvCxnSpPr/>
                  <p:nvPr/>
                </p:nvCxnSpPr>
                <p:spPr>
                  <a:xfrm>
                    <a:off x="11553" y="7669"/>
                    <a:ext cx="0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3" name="直接连接符 292"/>
                  <p:cNvCxnSpPr/>
                  <p:nvPr/>
                </p:nvCxnSpPr>
                <p:spPr>
                  <a:xfrm>
                    <a:off x="12026" y="7661"/>
                    <a:ext cx="0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4" name="直接连接符 293"/>
                  <p:cNvCxnSpPr/>
                  <p:nvPr/>
                </p:nvCxnSpPr>
                <p:spPr>
                  <a:xfrm>
                    <a:off x="12083" y="7665"/>
                    <a:ext cx="0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5" name="直接连接符 294"/>
                  <p:cNvCxnSpPr/>
                  <p:nvPr/>
                </p:nvCxnSpPr>
                <p:spPr>
                  <a:xfrm>
                    <a:off x="12435" y="7665"/>
                    <a:ext cx="0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6" name="直接连接符 295"/>
                  <p:cNvCxnSpPr/>
                  <p:nvPr/>
                </p:nvCxnSpPr>
                <p:spPr>
                  <a:xfrm>
                    <a:off x="12597" y="7669"/>
                    <a:ext cx="0" cy="454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3" name="直接连接符 302"/>
                  <p:cNvCxnSpPr/>
                  <p:nvPr/>
                </p:nvCxnSpPr>
                <p:spPr>
                  <a:xfrm flipH="1">
                    <a:off x="12603" y="7769"/>
                    <a:ext cx="1928" cy="11"/>
                  </a:xfrm>
                  <a:prstGeom prst="lin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rgbClr val="1842FA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5" name="直接连接符 304"/>
                  <p:cNvCxnSpPr/>
                  <p:nvPr/>
                </p:nvCxnSpPr>
                <p:spPr>
                  <a:xfrm>
                    <a:off x="12621" y="7725"/>
                    <a:ext cx="0" cy="454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6" name="直接连接符 305"/>
                  <p:cNvCxnSpPr/>
                  <p:nvPr/>
                </p:nvCxnSpPr>
                <p:spPr>
                  <a:xfrm>
                    <a:off x="12726" y="7746"/>
                    <a:ext cx="0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7" name="直接连接符 306"/>
                  <p:cNvCxnSpPr/>
                  <p:nvPr/>
                </p:nvCxnSpPr>
                <p:spPr>
                  <a:xfrm>
                    <a:off x="12783" y="7746"/>
                    <a:ext cx="0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8" name="直接连接符 307"/>
                  <p:cNvCxnSpPr/>
                  <p:nvPr/>
                </p:nvCxnSpPr>
                <p:spPr>
                  <a:xfrm>
                    <a:off x="13478" y="7746"/>
                    <a:ext cx="0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9" name="直接连接符 308"/>
                  <p:cNvCxnSpPr/>
                  <p:nvPr/>
                </p:nvCxnSpPr>
                <p:spPr>
                  <a:xfrm>
                    <a:off x="13535" y="7746"/>
                    <a:ext cx="0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0" name="直接连接符 309"/>
                  <p:cNvCxnSpPr/>
                  <p:nvPr/>
                </p:nvCxnSpPr>
                <p:spPr>
                  <a:xfrm>
                    <a:off x="14472" y="7714"/>
                    <a:ext cx="0" cy="454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11" name="矩形 310"/>
                  <p:cNvSpPr/>
                  <p:nvPr/>
                </p:nvSpPr>
                <p:spPr>
                  <a:xfrm flipH="1">
                    <a:off x="1063" y="8040"/>
                    <a:ext cx="113" cy="425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12" name="矩形 311"/>
                  <p:cNvSpPr/>
                  <p:nvPr/>
                </p:nvSpPr>
                <p:spPr>
                  <a:xfrm flipH="1">
                    <a:off x="14058" y="8049"/>
                    <a:ext cx="113" cy="409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313" name="直接连接符 312"/>
                  <p:cNvCxnSpPr/>
                  <p:nvPr/>
                </p:nvCxnSpPr>
                <p:spPr>
                  <a:xfrm>
                    <a:off x="14073" y="7746"/>
                    <a:ext cx="0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4" name="直接连接符 313"/>
                  <p:cNvCxnSpPr/>
                  <p:nvPr/>
                </p:nvCxnSpPr>
                <p:spPr>
                  <a:xfrm flipH="1" flipV="1">
                    <a:off x="947" y="8749"/>
                    <a:ext cx="1701" cy="1"/>
                  </a:xfrm>
                  <a:prstGeom prst="lin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rgbClr val="1842FA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5" name="直接连接符 314"/>
                  <p:cNvCxnSpPr/>
                  <p:nvPr/>
                </p:nvCxnSpPr>
                <p:spPr>
                  <a:xfrm flipH="1">
                    <a:off x="2667" y="8793"/>
                    <a:ext cx="3288" cy="11"/>
                  </a:xfrm>
                  <a:prstGeom prst="lin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rgbClr val="1842FA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4" name="直接连接符 323"/>
                  <p:cNvCxnSpPr/>
                  <p:nvPr/>
                </p:nvCxnSpPr>
                <p:spPr>
                  <a:xfrm flipH="1">
                    <a:off x="5953" y="8852"/>
                    <a:ext cx="3288" cy="11"/>
                  </a:xfrm>
                  <a:prstGeom prst="lin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rgbClr val="1842FA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5" name="直接连接符 324"/>
                  <p:cNvCxnSpPr/>
                  <p:nvPr/>
                </p:nvCxnSpPr>
                <p:spPr>
                  <a:xfrm flipH="1">
                    <a:off x="9299" y="8804"/>
                    <a:ext cx="3288" cy="11"/>
                  </a:xfrm>
                  <a:prstGeom prst="lin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rgbClr val="1842FA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6" name="直接连接符 325"/>
                  <p:cNvCxnSpPr/>
                  <p:nvPr/>
                </p:nvCxnSpPr>
                <p:spPr>
                  <a:xfrm flipH="1">
                    <a:off x="12610" y="8782"/>
                    <a:ext cx="1701" cy="11"/>
                  </a:xfrm>
                  <a:prstGeom prst="lin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rgbClr val="1842FA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7" name="直接连接符 326"/>
                  <p:cNvCxnSpPr/>
                  <p:nvPr/>
                </p:nvCxnSpPr>
                <p:spPr>
                  <a:xfrm flipH="1">
                    <a:off x="968" y="7725"/>
                    <a:ext cx="4" cy="450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28" name="文本框 327"/>
                  <p:cNvSpPr txBox="1"/>
                  <p:nvPr/>
                </p:nvSpPr>
                <p:spPr>
                  <a:xfrm>
                    <a:off x="943" y="7665"/>
                    <a:ext cx="398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350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329" name="文本框 328"/>
                  <p:cNvSpPr txBox="1"/>
                  <p:nvPr/>
                </p:nvSpPr>
                <p:spPr>
                  <a:xfrm>
                    <a:off x="2383" y="7615"/>
                    <a:ext cx="399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285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330" name="文本框 329"/>
                  <p:cNvSpPr txBox="1"/>
                  <p:nvPr/>
                </p:nvSpPr>
                <p:spPr>
                  <a:xfrm>
                    <a:off x="1612" y="7637"/>
                    <a:ext cx="404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200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331" name="文本框 330"/>
                  <p:cNvSpPr txBox="1"/>
                  <p:nvPr/>
                </p:nvSpPr>
                <p:spPr>
                  <a:xfrm>
                    <a:off x="2272" y="7665"/>
                    <a:ext cx="426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200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332" name="文本框 331"/>
                  <p:cNvSpPr txBox="1"/>
                  <p:nvPr/>
                </p:nvSpPr>
                <p:spPr>
                  <a:xfrm>
                    <a:off x="813" y="7645"/>
                    <a:ext cx="426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250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pic>
                <p:nvPicPr>
                  <p:cNvPr id="333" name="图片 332"/>
                  <p:cNvPicPr>
                    <a:picLocks noChangeAspect="1"/>
                  </p:cNvPicPr>
                  <p:nvPr/>
                </p:nvPicPr>
                <p:blipFill>
                  <a:blip r:embed="rId1"/>
                  <a:stretch>
                    <a:fillRect/>
                  </a:stretch>
                </p:blipFill>
                <p:spPr>
                  <a:xfrm>
                    <a:off x="764" y="7841"/>
                    <a:ext cx="294" cy="824"/>
                  </a:xfrm>
                  <a:prstGeom prst="rect">
                    <a:avLst/>
                  </a:prstGeom>
                </p:spPr>
              </p:pic>
              <p:sp>
                <p:nvSpPr>
                  <p:cNvPr id="334" name="矩形 333"/>
                  <p:cNvSpPr/>
                  <p:nvPr/>
                </p:nvSpPr>
                <p:spPr>
                  <a:xfrm rot="5400000" flipH="1">
                    <a:off x="1741" y="7158"/>
                    <a:ext cx="105" cy="1652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35" name="矩形 334"/>
                  <p:cNvSpPr/>
                  <p:nvPr/>
                </p:nvSpPr>
                <p:spPr>
                  <a:xfrm rot="5400000" flipH="1">
                    <a:off x="1741" y="7697"/>
                    <a:ext cx="113" cy="1652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pic>
                <p:nvPicPr>
                  <p:cNvPr id="336" name="图片 335"/>
                  <p:cNvPicPr>
                    <a:picLocks noChangeAspect="1"/>
                  </p:cNvPicPr>
                  <p:nvPr/>
                </p:nvPicPr>
                <p:blipFill>
                  <a:blip r:embed="rId1"/>
                  <a:stretch>
                    <a:fillRect/>
                  </a:stretch>
                </p:blipFill>
                <p:spPr>
                  <a:xfrm rot="10800000">
                    <a:off x="14178" y="7857"/>
                    <a:ext cx="294" cy="788"/>
                  </a:xfrm>
                  <a:prstGeom prst="rect">
                    <a:avLst/>
                  </a:prstGeom>
                </p:spPr>
              </p:pic>
              <p:sp>
                <p:nvSpPr>
                  <p:cNvPr id="337" name="矩形 336"/>
                  <p:cNvSpPr/>
                  <p:nvPr/>
                </p:nvSpPr>
                <p:spPr>
                  <a:xfrm rot="5400000" flipH="1">
                    <a:off x="13396" y="7173"/>
                    <a:ext cx="113" cy="1644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38" name="矩形 337"/>
                  <p:cNvSpPr/>
                  <p:nvPr/>
                </p:nvSpPr>
                <p:spPr>
                  <a:xfrm rot="5400000" flipH="1">
                    <a:off x="13396" y="7693"/>
                    <a:ext cx="113" cy="1644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339" name="直接连接符 338"/>
                  <p:cNvCxnSpPr/>
                  <p:nvPr/>
                </p:nvCxnSpPr>
                <p:spPr>
                  <a:xfrm>
                    <a:off x="14179" y="7746"/>
                    <a:ext cx="2" cy="340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40" name="文本框 339"/>
                  <p:cNvSpPr txBox="1"/>
                  <p:nvPr/>
                </p:nvSpPr>
                <p:spPr>
                  <a:xfrm>
                    <a:off x="1280" y="7685"/>
                    <a:ext cx="38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520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341" name="文本框 340"/>
                  <p:cNvSpPr txBox="1"/>
                  <p:nvPr/>
                </p:nvSpPr>
                <p:spPr>
                  <a:xfrm>
                    <a:off x="1946" y="7681"/>
                    <a:ext cx="383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520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342" name="文本框 341"/>
                  <p:cNvSpPr txBox="1"/>
                  <p:nvPr/>
                </p:nvSpPr>
                <p:spPr>
                  <a:xfrm>
                    <a:off x="719" y="7685"/>
                    <a:ext cx="398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350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cxnSp>
                <p:nvCxnSpPr>
                  <p:cNvPr id="343" name="直接连接符 342"/>
                  <p:cNvCxnSpPr/>
                  <p:nvPr/>
                </p:nvCxnSpPr>
                <p:spPr>
                  <a:xfrm flipH="1">
                    <a:off x="850" y="7725"/>
                    <a:ext cx="4" cy="227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4" name="直接连接符 343"/>
                  <p:cNvCxnSpPr/>
                  <p:nvPr/>
                </p:nvCxnSpPr>
                <p:spPr>
                  <a:xfrm>
                    <a:off x="764" y="7725"/>
                    <a:ext cx="6" cy="400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50" name="文本框 349"/>
                  <p:cNvSpPr txBox="1"/>
                  <p:nvPr/>
                </p:nvSpPr>
                <p:spPr>
                  <a:xfrm>
                    <a:off x="615" y="7615"/>
                    <a:ext cx="426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250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cxnSp>
                <p:nvCxnSpPr>
                  <p:cNvPr id="351" name="直接连接符 350"/>
                  <p:cNvCxnSpPr/>
                  <p:nvPr/>
                </p:nvCxnSpPr>
                <p:spPr>
                  <a:xfrm flipH="1">
                    <a:off x="555" y="7725"/>
                    <a:ext cx="4" cy="965"/>
                  </a:xfrm>
                  <a:prstGeom prst="line">
                    <a:avLst/>
                  </a:prstGeom>
                  <a:ln w="3175">
                    <a:solidFill>
                      <a:srgbClr val="1842FA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2" name="直接连接符 381"/>
                  <p:cNvCxnSpPr/>
                  <p:nvPr/>
                </p:nvCxnSpPr>
                <p:spPr>
                  <a:xfrm>
                    <a:off x="12492" y="7665"/>
                    <a:ext cx="0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3" name="直接连接符 382"/>
                  <p:cNvCxnSpPr/>
                  <p:nvPr/>
                </p:nvCxnSpPr>
                <p:spPr>
                  <a:xfrm>
                    <a:off x="2619" y="7906"/>
                    <a:ext cx="1" cy="17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4" name="直接连接符 383"/>
                  <p:cNvCxnSpPr/>
                  <p:nvPr/>
                </p:nvCxnSpPr>
                <p:spPr>
                  <a:xfrm>
                    <a:off x="2620" y="8434"/>
                    <a:ext cx="1" cy="17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7" name="直接连接符 426"/>
                  <p:cNvCxnSpPr/>
                  <p:nvPr/>
                </p:nvCxnSpPr>
                <p:spPr>
                  <a:xfrm>
                    <a:off x="2660" y="7906"/>
                    <a:ext cx="1" cy="17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9" name="直接连接符 428"/>
                  <p:cNvCxnSpPr/>
                  <p:nvPr/>
                </p:nvCxnSpPr>
                <p:spPr>
                  <a:xfrm>
                    <a:off x="2661" y="8434"/>
                    <a:ext cx="1" cy="17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0" name="直接连接符 429"/>
                  <p:cNvCxnSpPr/>
                  <p:nvPr/>
                </p:nvCxnSpPr>
                <p:spPr>
                  <a:xfrm>
                    <a:off x="5944" y="7906"/>
                    <a:ext cx="1" cy="17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1" name="直接连接符 430"/>
                  <p:cNvCxnSpPr/>
                  <p:nvPr/>
                </p:nvCxnSpPr>
                <p:spPr>
                  <a:xfrm>
                    <a:off x="5944" y="8434"/>
                    <a:ext cx="1" cy="17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2" name="直接连接符 431"/>
                  <p:cNvCxnSpPr/>
                  <p:nvPr/>
                </p:nvCxnSpPr>
                <p:spPr>
                  <a:xfrm>
                    <a:off x="5978" y="7906"/>
                    <a:ext cx="1" cy="17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0" name="直接连接符 559"/>
                  <p:cNvCxnSpPr/>
                  <p:nvPr/>
                </p:nvCxnSpPr>
                <p:spPr>
                  <a:xfrm>
                    <a:off x="5976" y="8434"/>
                    <a:ext cx="1" cy="17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1" name="直接连接符 560"/>
                  <p:cNvCxnSpPr/>
                  <p:nvPr/>
                </p:nvCxnSpPr>
                <p:spPr>
                  <a:xfrm>
                    <a:off x="9252" y="7906"/>
                    <a:ext cx="1" cy="17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9" name="直接连接符 618"/>
                  <p:cNvCxnSpPr/>
                  <p:nvPr/>
                </p:nvCxnSpPr>
                <p:spPr>
                  <a:xfrm>
                    <a:off x="9246" y="8434"/>
                    <a:ext cx="1" cy="17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6" name="直接连接符 685"/>
                  <p:cNvCxnSpPr/>
                  <p:nvPr/>
                </p:nvCxnSpPr>
                <p:spPr>
                  <a:xfrm>
                    <a:off x="9304" y="7906"/>
                    <a:ext cx="1" cy="17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7" name="直接连接符 686"/>
                  <p:cNvCxnSpPr/>
                  <p:nvPr/>
                </p:nvCxnSpPr>
                <p:spPr>
                  <a:xfrm>
                    <a:off x="9298" y="8434"/>
                    <a:ext cx="1" cy="17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8" name="直接连接符 687"/>
                  <p:cNvCxnSpPr/>
                  <p:nvPr/>
                </p:nvCxnSpPr>
                <p:spPr>
                  <a:xfrm>
                    <a:off x="12586" y="7906"/>
                    <a:ext cx="1" cy="17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0" name="直接连接符 709"/>
                  <p:cNvCxnSpPr/>
                  <p:nvPr/>
                </p:nvCxnSpPr>
                <p:spPr>
                  <a:xfrm>
                    <a:off x="12585" y="8434"/>
                    <a:ext cx="1" cy="17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1" name="直接连接符 710"/>
                  <p:cNvCxnSpPr/>
                  <p:nvPr/>
                </p:nvCxnSpPr>
                <p:spPr>
                  <a:xfrm>
                    <a:off x="12633" y="7906"/>
                    <a:ext cx="1" cy="17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2" name="直接连接符 711"/>
                  <p:cNvCxnSpPr/>
                  <p:nvPr/>
                </p:nvCxnSpPr>
                <p:spPr>
                  <a:xfrm>
                    <a:off x="12631" y="8434"/>
                    <a:ext cx="1" cy="17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3" name="直接连接符 712"/>
                  <p:cNvCxnSpPr/>
                  <p:nvPr/>
                </p:nvCxnSpPr>
                <p:spPr>
                  <a:xfrm flipH="1" flipV="1">
                    <a:off x="481" y="7840"/>
                    <a:ext cx="283" cy="1"/>
                  </a:xfrm>
                  <a:prstGeom prst="lin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rgbClr val="FFFF00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4" name="直接连接符 713"/>
                  <p:cNvCxnSpPr/>
                  <p:nvPr/>
                </p:nvCxnSpPr>
                <p:spPr>
                  <a:xfrm flipH="1" flipV="1">
                    <a:off x="481" y="7930"/>
                    <a:ext cx="283" cy="1"/>
                  </a:xfrm>
                  <a:prstGeom prst="lin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rgbClr val="FFFF00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5" name="直接连接符 714"/>
                  <p:cNvCxnSpPr/>
                  <p:nvPr/>
                </p:nvCxnSpPr>
                <p:spPr>
                  <a:xfrm flipH="1" flipV="1">
                    <a:off x="481" y="8028"/>
                    <a:ext cx="283" cy="1"/>
                  </a:xfrm>
                  <a:prstGeom prst="lin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rgbClr val="FFFF00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6" name="直接连接符 715"/>
                  <p:cNvCxnSpPr/>
                  <p:nvPr/>
                </p:nvCxnSpPr>
                <p:spPr>
                  <a:xfrm flipH="1" flipV="1">
                    <a:off x="485" y="8465"/>
                    <a:ext cx="283" cy="1"/>
                  </a:xfrm>
                  <a:prstGeom prst="lin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rgbClr val="FFFF00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7" name="直接连接符 716"/>
                  <p:cNvCxnSpPr/>
                  <p:nvPr/>
                </p:nvCxnSpPr>
                <p:spPr>
                  <a:xfrm flipH="1" flipV="1">
                    <a:off x="487" y="8570"/>
                    <a:ext cx="283" cy="1"/>
                  </a:xfrm>
                  <a:prstGeom prst="lin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rgbClr val="FFFF00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8" name="直接连接符 717"/>
                  <p:cNvCxnSpPr/>
                  <p:nvPr/>
                </p:nvCxnSpPr>
                <p:spPr>
                  <a:xfrm flipH="1" flipV="1">
                    <a:off x="487" y="8664"/>
                    <a:ext cx="283" cy="1"/>
                  </a:xfrm>
                  <a:prstGeom prst="lin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rgbClr val="FFFF00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19" name="文本框 718"/>
                  <p:cNvSpPr txBox="1"/>
                  <p:nvPr/>
                </p:nvSpPr>
                <p:spPr>
                  <a:xfrm rot="16200000">
                    <a:off x="291" y="7775"/>
                    <a:ext cx="426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250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720" name="文本框 719"/>
                  <p:cNvSpPr txBox="1"/>
                  <p:nvPr/>
                </p:nvSpPr>
                <p:spPr>
                  <a:xfrm rot="16200000">
                    <a:off x="275" y="7888"/>
                    <a:ext cx="393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350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721" name="文本框 720"/>
                  <p:cNvSpPr txBox="1"/>
                  <p:nvPr/>
                </p:nvSpPr>
                <p:spPr>
                  <a:xfrm rot="16200000">
                    <a:off x="291" y="8514"/>
                    <a:ext cx="426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250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722" name="文本框 721"/>
                  <p:cNvSpPr txBox="1"/>
                  <p:nvPr/>
                </p:nvSpPr>
                <p:spPr>
                  <a:xfrm rot="16200000">
                    <a:off x="254" y="8408"/>
                    <a:ext cx="426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350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723" name="文本框 722"/>
                  <p:cNvSpPr txBox="1"/>
                  <p:nvPr/>
                </p:nvSpPr>
                <p:spPr>
                  <a:xfrm rot="16200000">
                    <a:off x="299" y="8133"/>
                    <a:ext cx="426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600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724" name="文本框 723"/>
                  <p:cNvSpPr txBox="1"/>
                  <p:nvPr/>
                </p:nvSpPr>
                <p:spPr>
                  <a:xfrm>
                    <a:off x="2595" y="7538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200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725" name="文本框 724"/>
                  <p:cNvSpPr txBox="1"/>
                  <p:nvPr/>
                </p:nvSpPr>
                <p:spPr>
                  <a:xfrm>
                    <a:off x="3036" y="7538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200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726" name="文本框 725"/>
                  <p:cNvSpPr txBox="1"/>
                  <p:nvPr/>
                </p:nvSpPr>
                <p:spPr>
                  <a:xfrm>
                    <a:off x="3553" y="7538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200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727" name="文本框 726"/>
                  <p:cNvSpPr txBox="1"/>
                  <p:nvPr/>
                </p:nvSpPr>
                <p:spPr>
                  <a:xfrm>
                    <a:off x="4058" y="7538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200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728" name="文本框 727"/>
                  <p:cNvSpPr txBox="1"/>
                  <p:nvPr/>
                </p:nvSpPr>
                <p:spPr>
                  <a:xfrm>
                    <a:off x="4602" y="7538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200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729" name="文本框 728"/>
                  <p:cNvSpPr txBox="1"/>
                  <p:nvPr/>
                </p:nvSpPr>
                <p:spPr>
                  <a:xfrm>
                    <a:off x="5109" y="7527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200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764" name="文本框 763"/>
                  <p:cNvSpPr txBox="1"/>
                  <p:nvPr/>
                </p:nvSpPr>
                <p:spPr>
                  <a:xfrm>
                    <a:off x="5635" y="7527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200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cxnSp>
                <p:nvCxnSpPr>
                  <p:cNvPr id="768" name="直接连接符 767"/>
                  <p:cNvCxnSpPr/>
                  <p:nvPr/>
                </p:nvCxnSpPr>
                <p:spPr>
                  <a:xfrm flipH="1">
                    <a:off x="965" y="8493"/>
                    <a:ext cx="3" cy="449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3" name="直接连接符 802"/>
                  <p:cNvCxnSpPr/>
                  <p:nvPr/>
                </p:nvCxnSpPr>
                <p:spPr>
                  <a:xfrm flipH="1">
                    <a:off x="2624" y="8585"/>
                    <a:ext cx="3" cy="449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9" name="文本框 818"/>
                  <p:cNvSpPr txBox="1"/>
                  <p:nvPr/>
                </p:nvSpPr>
                <p:spPr>
                  <a:xfrm>
                    <a:off x="5932" y="7615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200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839" name="文本框 838"/>
                  <p:cNvSpPr txBox="1"/>
                  <p:nvPr/>
                </p:nvSpPr>
                <p:spPr>
                  <a:xfrm>
                    <a:off x="6432" y="7615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200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840" name="文本框 839"/>
                  <p:cNvSpPr txBox="1"/>
                  <p:nvPr/>
                </p:nvSpPr>
                <p:spPr>
                  <a:xfrm>
                    <a:off x="6947" y="7615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200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841" name="文本框 840"/>
                  <p:cNvSpPr txBox="1"/>
                  <p:nvPr/>
                </p:nvSpPr>
                <p:spPr>
                  <a:xfrm>
                    <a:off x="7477" y="7615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200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842" name="文本框 841"/>
                  <p:cNvSpPr txBox="1"/>
                  <p:nvPr/>
                </p:nvSpPr>
                <p:spPr>
                  <a:xfrm>
                    <a:off x="7977" y="7615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200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843" name="文本框 842"/>
                  <p:cNvSpPr txBox="1"/>
                  <p:nvPr/>
                </p:nvSpPr>
                <p:spPr>
                  <a:xfrm>
                    <a:off x="8472" y="7615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200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844" name="文本框 843"/>
                  <p:cNvSpPr txBox="1"/>
                  <p:nvPr/>
                </p:nvSpPr>
                <p:spPr>
                  <a:xfrm>
                    <a:off x="8935" y="7615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200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845" name="文本框 844"/>
                  <p:cNvSpPr txBox="1"/>
                  <p:nvPr/>
                </p:nvSpPr>
                <p:spPr>
                  <a:xfrm>
                    <a:off x="9247" y="7549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200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846" name="文本框 845"/>
                  <p:cNvSpPr txBox="1"/>
                  <p:nvPr/>
                </p:nvSpPr>
                <p:spPr>
                  <a:xfrm>
                    <a:off x="9746" y="7549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200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847" name="文本框 846"/>
                  <p:cNvSpPr txBox="1"/>
                  <p:nvPr/>
                </p:nvSpPr>
                <p:spPr>
                  <a:xfrm>
                    <a:off x="10266" y="7538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200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848" name="文本框 847"/>
                  <p:cNvSpPr txBox="1"/>
                  <p:nvPr/>
                </p:nvSpPr>
                <p:spPr>
                  <a:xfrm>
                    <a:off x="10810" y="7549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200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849" name="文本框 848"/>
                  <p:cNvSpPr txBox="1"/>
                  <p:nvPr/>
                </p:nvSpPr>
                <p:spPr>
                  <a:xfrm>
                    <a:off x="11332" y="7549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200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850" name="文本框 849"/>
                  <p:cNvSpPr txBox="1"/>
                  <p:nvPr/>
                </p:nvSpPr>
                <p:spPr>
                  <a:xfrm>
                    <a:off x="11868" y="7549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200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852" name="文本框 851"/>
                  <p:cNvSpPr txBox="1"/>
                  <p:nvPr/>
                </p:nvSpPr>
                <p:spPr>
                  <a:xfrm>
                    <a:off x="12260" y="7549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200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854" name="文本框 853"/>
                  <p:cNvSpPr txBox="1"/>
                  <p:nvPr/>
                </p:nvSpPr>
                <p:spPr>
                  <a:xfrm>
                    <a:off x="12604" y="7593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200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855" name="文本框 854"/>
                  <p:cNvSpPr txBox="1"/>
                  <p:nvPr/>
                </p:nvSpPr>
                <p:spPr>
                  <a:xfrm>
                    <a:off x="13942" y="7714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350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cxnSp>
                <p:nvCxnSpPr>
                  <p:cNvPr id="856" name="直接连接符 855"/>
                  <p:cNvCxnSpPr/>
                  <p:nvPr/>
                </p:nvCxnSpPr>
                <p:spPr>
                  <a:xfrm>
                    <a:off x="14278" y="7746"/>
                    <a:ext cx="0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71" name="文本框 870"/>
                  <p:cNvSpPr txBox="1"/>
                  <p:nvPr/>
                </p:nvSpPr>
                <p:spPr>
                  <a:xfrm>
                    <a:off x="13324" y="7604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200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872" name="文本框 871"/>
                  <p:cNvSpPr txBox="1"/>
                  <p:nvPr/>
                </p:nvSpPr>
                <p:spPr>
                  <a:xfrm>
                    <a:off x="14040" y="7604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250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cxnSp>
                <p:nvCxnSpPr>
                  <p:cNvPr id="874" name="直接连接符 873"/>
                  <p:cNvCxnSpPr/>
                  <p:nvPr/>
                </p:nvCxnSpPr>
                <p:spPr>
                  <a:xfrm>
                    <a:off x="14381" y="7753"/>
                    <a:ext cx="0" cy="28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75" name="文本框 874"/>
                  <p:cNvSpPr txBox="1"/>
                  <p:nvPr/>
                </p:nvSpPr>
                <p:spPr>
                  <a:xfrm>
                    <a:off x="14139" y="7714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350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876" name="文本框 875"/>
                  <p:cNvSpPr txBox="1"/>
                  <p:nvPr/>
                </p:nvSpPr>
                <p:spPr>
                  <a:xfrm>
                    <a:off x="14235" y="7615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250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877" name="文本框 876"/>
                  <p:cNvSpPr txBox="1"/>
                  <p:nvPr/>
                </p:nvSpPr>
                <p:spPr>
                  <a:xfrm>
                    <a:off x="13599" y="7628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520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878" name="文本框 877"/>
                  <p:cNvSpPr txBox="1"/>
                  <p:nvPr/>
                </p:nvSpPr>
                <p:spPr>
                  <a:xfrm>
                    <a:off x="12974" y="7637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520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879" name="文本框 878"/>
                  <p:cNvSpPr txBox="1"/>
                  <p:nvPr/>
                </p:nvSpPr>
                <p:spPr>
                  <a:xfrm>
                    <a:off x="12492" y="7753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285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880" name="文本框 879"/>
                  <p:cNvSpPr txBox="1"/>
                  <p:nvPr/>
                </p:nvSpPr>
                <p:spPr>
                  <a:xfrm>
                    <a:off x="5699" y="7637"/>
                    <a:ext cx="399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260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888" name="文本框 887"/>
                  <p:cNvSpPr txBox="1"/>
                  <p:nvPr/>
                </p:nvSpPr>
                <p:spPr>
                  <a:xfrm>
                    <a:off x="5846" y="7755"/>
                    <a:ext cx="379" cy="17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260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892" name="文本框 891"/>
                  <p:cNvSpPr txBox="1"/>
                  <p:nvPr/>
                </p:nvSpPr>
                <p:spPr>
                  <a:xfrm>
                    <a:off x="9018" y="7780"/>
                    <a:ext cx="379" cy="17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260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898" name="文本框 897"/>
                  <p:cNvSpPr txBox="1"/>
                  <p:nvPr/>
                </p:nvSpPr>
                <p:spPr>
                  <a:xfrm>
                    <a:off x="9166" y="7687"/>
                    <a:ext cx="379" cy="17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260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899" name="文本框 898"/>
                  <p:cNvSpPr txBox="1"/>
                  <p:nvPr/>
                </p:nvSpPr>
                <p:spPr>
                  <a:xfrm>
                    <a:off x="12347" y="7671"/>
                    <a:ext cx="379" cy="17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260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905" name="文本框 904"/>
                  <p:cNvSpPr txBox="1"/>
                  <p:nvPr/>
                </p:nvSpPr>
                <p:spPr>
                  <a:xfrm>
                    <a:off x="9495" y="7593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720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906" name="文本框 905"/>
                  <p:cNvSpPr txBox="1"/>
                  <p:nvPr/>
                </p:nvSpPr>
                <p:spPr>
                  <a:xfrm>
                    <a:off x="10008" y="7593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720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913" name="文本框 912"/>
                  <p:cNvSpPr txBox="1"/>
                  <p:nvPr/>
                </p:nvSpPr>
                <p:spPr>
                  <a:xfrm>
                    <a:off x="10542" y="7593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720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914" name="文本框 913"/>
                  <p:cNvSpPr txBox="1"/>
                  <p:nvPr/>
                </p:nvSpPr>
                <p:spPr>
                  <a:xfrm>
                    <a:off x="11068" y="7593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720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918" name="文本框 917"/>
                  <p:cNvSpPr txBox="1"/>
                  <p:nvPr/>
                </p:nvSpPr>
                <p:spPr>
                  <a:xfrm>
                    <a:off x="11589" y="7579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720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919" name="文本框 918"/>
                  <p:cNvSpPr txBox="1"/>
                  <p:nvPr/>
                </p:nvSpPr>
                <p:spPr>
                  <a:xfrm>
                    <a:off x="12059" y="7577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480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922" name="文本框 921"/>
                  <p:cNvSpPr txBox="1"/>
                  <p:nvPr/>
                </p:nvSpPr>
                <p:spPr>
                  <a:xfrm>
                    <a:off x="2524" y="7703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260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923" name="文本框 922"/>
                  <p:cNvSpPr txBox="1"/>
                  <p:nvPr/>
                </p:nvSpPr>
                <p:spPr>
                  <a:xfrm>
                    <a:off x="2821" y="7579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480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926" name="文本框 925"/>
                  <p:cNvSpPr txBox="1"/>
                  <p:nvPr/>
                </p:nvSpPr>
                <p:spPr>
                  <a:xfrm>
                    <a:off x="3270" y="7570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720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927" name="文本框 926"/>
                  <p:cNvSpPr txBox="1"/>
                  <p:nvPr/>
                </p:nvSpPr>
                <p:spPr>
                  <a:xfrm>
                    <a:off x="3781" y="7577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720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930" name="文本框 929"/>
                  <p:cNvSpPr txBox="1"/>
                  <p:nvPr/>
                </p:nvSpPr>
                <p:spPr>
                  <a:xfrm>
                    <a:off x="4324" y="7579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720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931" name="文本框 930"/>
                  <p:cNvSpPr txBox="1"/>
                  <p:nvPr/>
                </p:nvSpPr>
                <p:spPr>
                  <a:xfrm>
                    <a:off x="4859" y="7579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720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939" name="文本框 938"/>
                  <p:cNvSpPr txBox="1"/>
                  <p:nvPr/>
                </p:nvSpPr>
                <p:spPr>
                  <a:xfrm>
                    <a:off x="5353" y="7579"/>
                    <a:ext cx="392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720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940" name="文本框 939"/>
                  <p:cNvSpPr txBox="1"/>
                  <p:nvPr/>
                </p:nvSpPr>
                <p:spPr>
                  <a:xfrm>
                    <a:off x="6691" y="7650"/>
                    <a:ext cx="399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680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943" name="文本框 942"/>
                  <p:cNvSpPr txBox="1"/>
                  <p:nvPr/>
                </p:nvSpPr>
                <p:spPr>
                  <a:xfrm>
                    <a:off x="6179" y="7650"/>
                    <a:ext cx="399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680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944" name="文本框 943"/>
                  <p:cNvSpPr txBox="1"/>
                  <p:nvPr/>
                </p:nvSpPr>
                <p:spPr>
                  <a:xfrm>
                    <a:off x="7202" y="7661"/>
                    <a:ext cx="399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680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947" name="文本框 946"/>
                  <p:cNvSpPr txBox="1"/>
                  <p:nvPr/>
                </p:nvSpPr>
                <p:spPr>
                  <a:xfrm>
                    <a:off x="7707" y="7650"/>
                    <a:ext cx="399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680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948" name="文本框 947"/>
                  <p:cNvSpPr txBox="1"/>
                  <p:nvPr/>
                </p:nvSpPr>
                <p:spPr>
                  <a:xfrm>
                    <a:off x="8228" y="7646"/>
                    <a:ext cx="399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680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955" name="文本框 954"/>
                  <p:cNvSpPr txBox="1"/>
                  <p:nvPr/>
                </p:nvSpPr>
                <p:spPr>
                  <a:xfrm>
                    <a:off x="8705" y="7650"/>
                    <a:ext cx="399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680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</p:grpSp>
            <p:grpSp>
              <p:nvGrpSpPr>
                <p:cNvPr id="956" name="组合 955"/>
                <p:cNvGrpSpPr/>
                <p:nvPr/>
              </p:nvGrpSpPr>
              <p:grpSpPr>
                <a:xfrm>
                  <a:off x="393" y="5220"/>
                  <a:ext cx="282" cy="850"/>
                  <a:chOff x="111" y="7343"/>
                  <a:chExt cx="282" cy="850"/>
                </a:xfrm>
              </p:grpSpPr>
              <p:cxnSp>
                <p:nvCxnSpPr>
                  <p:cNvPr id="957" name="直接连接符 956"/>
                  <p:cNvCxnSpPr/>
                  <p:nvPr/>
                </p:nvCxnSpPr>
                <p:spPr>
                  <a:xfrm flipH="1">
                    <a:off x="228" y="7343"/>
                    <a:ext cx="3" cy="850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9" name="直接连接符 968"/>
                  <p:cNvCxnSpPr/>
                  <p:nvPr/>
                </p:nvCxnSpPr>
                <p:spPr>
                  <a:xfrm flipH="1" flipV="1">
                    <a:off x="111" y="7428"/>
                    <a:ext cx="283" cy="1"/>
                  </a:xfrm>
                  <a:prstGeom prst="lin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rgbClr val="FFFF00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2" name="直接连接符 971"/>
                  <p:cNvCxnSpPr/>
                  <p:nvPr/>
                </p:nvCxnSpPr>
                <p:spPr>
                  <a:xfrm flipH="1" flipV="1">
                    <a:off x="111" y="8077"/>
                    <a:ext cx="283" cy="1"/>
                  </a:xfrm>
                  <a:prstGeom prst="lin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>
                    <a:solidFill>
                      <a:srgbClr val="FFFF00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5" name="文本框 974"/>
                  <p:cNvSpPr txBox="1"/>
                  <p:nvPr/>
                </p:nvSpPr>
                <p:spPr>
                  <a:xfrm rot="16200000">
                    <a:off x="39" y="7650"/>
                    <a:ext cx="426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1300</a:t>
                    </a:r>
                    <a:endPara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</p:grpSp>
            <p:sp>
              <p:nvSpPr>
                <p:cNvPr id="979" name="文本框 978"/>
                <p:cNvSpPr txBox="1"/>
                <p:nvPr/>
              </p:nvSpPr>
              <p:spPr>
                <a:xfrm>
                  <a:off x="2069" y="4937"/>
                  <a:ext cx="362" cy="1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20</a:t>
                  </a:r>
                  <a:endParaRPr lang="en-US" altLang="zh-CN" sz="300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</p:grpSp>
          <p:sp>
            <p:nvSpPr>
              <p:cNvPr id="981" name="文本框 980"/>
              <p:cNvSpPr txBox="1"/>
              <p:nvPr/>
            </p:nvSpPr>
            <p:spPr>
              <a:xfrm>
                <a:off x="7280" y="6145"/>
                <a:ext cx="2286" cy="494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zh-CN" altLang="en-US" sz="700"/>
                  <a:t>桁架下梁平面俯视</a:t>
                </a:r>
                <a:endParaRPr lang="zh-CN" altLang="en-US" sz="700"/>
              </a:p>
            </p:txBody>
          </p:sp>
        </p:grpSp>
        <p:grpSp>
          <p:nvGrpSpPr>
            <p:cNvPr id="1108" name="组合 1107"/>
            <p:cNvGrpSpPr/>
            <p:nvPr/>
          </p:nvGrpSpPr>
          <p:grpSpPr>
            <a:xfrm>
              <a:off x="11580" y="5093"/>
              <a:ext cx="3982" cy="1441"/>
              <a:chOff x="11580" y="5093"/>
              <a:chExt cx="3982" cy="1441"/>
            </a:xfrm>
          </p:grpSpPr>
          <p:grpSp>
            <p:nvGrpSpPr>
              <p:cNvPr id="130" name="组合 129"/>
              <p:cNvGrpSpPr/>
              <p:nvPr/>
            </p:nvGrpSpPr>
            <p:grpSpPr>
              <a:xfrm rot="0">
                <a:off x="12818" y="6015"/>
                <a:ext cx="1371" cy="398"/>
                <a:chOff x="12085" y="8388"/>
                <a:chExt cx="3402" cy="1134"/>
              </a:xfrm>
            </p:grpSpPr>
            <p:grpSp>
              <p:nvGrpSpPr>
                <p:cNvPr id="131" name="组合 130"/>
                <p:cNvGrpSpPr/>
                <p:nvPr/>
              </p:nvGrpSpPr>
              <p:grpSpPr>
                <a:xfrm>
                  <a:off x="13219" y="8388"/>
                  <a:ext cx="1134" cy="1134"/>
                  <a:chOff x="13219" y="8388"/>
                  <a:chExt cx="1134" cy="1134"/>
                </a:xfrm>
              </p:grpSpPr>
              <p:sp>
                <p:nvSpPr>
                  <p:cNvPr id="132" name="矩形 131"/>
                  <p:cNvSpPr/>
                  <p:nvPr/>
                </p:nvSpPr>
                <p:spPr>
                  <a:xfrm>
                    <a:off x="13219" y="8388"/>
                    <a:ext cx="1134" cy="1134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33" name="直接连接符 132"/>
                  <p:cNvCxnSpPr/>
                  <p:nvPr/>
                </p:nvCxnSpPr>
                <p:spPr>
                  <a:xfrm>
                    <a:off x="13306" y="8483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" name="直接连接符 133"/>
                  <p:cNvCxnSpPr/>
                  <p:nvPr/>
                </p:nvCxnSpPr>
                <p:spPr>
                  <a:xfrm>
                    <a:off x="13641" y="8457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8" name="直接连接符 137"/>
                  <p:cNvCxnSpPr/>
                  <p:nvPr/>
                </p:nvCxnSpPr>
                <p:spPr>
                  <a:xfrm>
                    <a:off x="13306" y="9178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9" name="直接连接符 138"/>
                  <p:cNvCxnSpPr/>
                  <p:nvPr/>
                </p:nvCxnSpPr>
                <p:spPr>
                  <a:xfrm>
                    <a:off x="13983" y="9178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" name="直接连接符 144"/>
                  <p:cNvCxnSpPr/>
                  <p:nvPr/>
                </p:nvCxnSpPr>
                <p:spPr>
                  <a:xfrm>
                    <a:off x="13983" y="8457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" name="直接连接符 146"/>
                  <p:cNvCxnSpPr/>
                  <p:nvPr/>
                </p:nvCxnSpPr>
                <p:spPr>
                  <a:xfrm>
                    <a:off x="13983" y="8792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" name="直接连接符 147"/>
                  <p:cNvCxnSpPr/>
                  <p:nvPr/>
                </p:nvCxnSpPr>
                <p:spPr>
                  <a:xfrm>
                    <a:off x="13641" y="8826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9" name="直接连接符 148"/>
                  <p:cNvCxnSpPr/>
                  <p:nvPr/>
                </p:nvCxnSpPr>
                <p:spPr>
                  <a:xfrm>
                    <a:off x="13306" y="8856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" name="直接连接符 149"/>
                  <p:cNvCxnSpPr/>
                  <p:nvPr/>
                </p:nvCxnSpPr>
                <p:spPr>
                  <a:xfrm>
                    <a:off x="13641" y="9178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1" name="组合 150"/>
                <p:cNvGrpSpPr/>
                <p:nvPr/>
              </p:nvGrpSpPr>
              <p:grpSpPr>
                <a:xfrm>
                  <a:off x="14353" y="8388"/>
                  <a:ext cx="1134" cy="1134"/>
                  <a:chOff x="13219" y="8388"/>
                  <a:chExt cx="1134" cy="1134"/>
                </a:xfrm>
              </p:grpSpPr>
              <p:sp>
                <p:nvSpPr>
                  <p:cNvPr id="152" name="矩形 151"/>
                  <p:cNvSpPr/>
                  <p:nvPr/>
                </p:nvSpPr>
                <p:spPr>
                  <a:xfrm>
                    <a:off x="13219" y="8388"/>
                    <a:ext cx="1134" cy="1134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53" name="直接连接符 152"/>
                  <p:cNvCxnSpPr/>
                  <p:nvPr/>
                </p:nvCxnSpPr>
                <p:spPr>
                  <a:xfrm>
                    <a:off x="13306" y="8483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8" name="直接连接符 467"/>
                  <p:cNvCxnSpPr/>
                  <p:nvPr/>
                </p:nvCxnSpPr>
                <p:spPr>
                  <a:xfrm>
                    <a:off x="13641" y="8457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9" name="直接连接符 468"/>
                  <p:cNvCxnSpPr/>
                  <p:nvPr/>
                </p:nvCxnSpPr>
                <p:spPr>
                  <a:xfrm>
                    <a:off x="13306" y="9178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" name="直接连接符 153"/>
                  <p:cNvCxnSpPr/>
                  <p:nvPr/>
                </p:nvCxnSpPr>
                <p:spPr>
                  <a:xfrm>
                    <a:off x="13983" y="9178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1" name="直接连接符 470"/>
                  <p:cNvCxnSpPr/>
                  <p:nvPr/>
                </p:nvCxnSpPr>
                <p:spPr>
                  <a:xfrm>
                    <a:off x="13983" y="8457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5" name="直接连接符 154"/>
                  <p:cNvCxnSpPr/>
                  <p:nvPr/>
                </p:nvCxnSpPr>
                <p:spPr>
                  <a:xfrm>
                    <a:off x="13983" y="8792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" name="直接连接符 155"/>
                  <p:cNvCxnSpPr/>
                  <p:nvPr/>
                </p:nvCxnSpPr>
                <p:spPr>
                  <a:xfrm>
                    <a:off x="13641" y="8826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7" name="直接连接符 156"/>
                  <p:cNvCxnSpPr/>
                  <p:nvPr/>
                </p:nvCxnSpPr>
                <p:spPr>
                  <a:xfrm>
                    <a:off x="13306" y="8856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9" name="直接连接符 158"/>
                  <p:cNvCxnSpPr/>
                  <p:nvPr/>
                </p:nvCxnSpPr>
                <p:spPr>
                  <a:xfrm>
                    <a:off x="13641" y="9178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0" name="组合 159"/>
                <p:cNvGrpSpPr/>
                <p:nvPr/>
              </p:nvGrpSpPr>
              <p:grpSpPr>
                <a:xfrm>
                  <a:off x="12085" y="8388"/>
                  <a:ext cx="1134" cy="1134"/>
                  <a:chOff x="13219" y="8388"/>
                  <a:chExt cx="1134" cy="1134"/>
                </a:xfrm>
              </p:grpSpPr>
              <p:sp>
                <p:nvSpPr>
                  <p:cNvPr id="162" name="矩形 161"/>
                  <p:cNvSpPr/>
                  <p:nvPr/>
                </p:nvSpPr>
                <p:spPr>
                  <a:xfrm>
                    <a:off x="13219" y="8388"/>
                    <a:ext cx="1134" cy="1134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63" name="直接连接符 162"/>
                  <p:cNvCxnSpPr/>
                  <p:nvPr/>
                </p:nvCxnSpPr>
                <p:spPr>
                  <a:xfrm>
                    <a:off x="13306" y="8483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" name="直接连接符 163"/>
                  <p:cNvCxnSpPr/>
                  <p:nvPr/>
                </p:nvCxnSpPr>
                <p:spPr>
                  <a:xfrm>
                    <a:off x="13641" y="8457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5" name="直接连接符 164"/>
                  <p:cNvCxnSpPr/>
                  <p:nvPr/>
                </p:nvCxnSpPr>
                <p:spPr>
                  <a:xfrm>
                    <a:off x="13306" y="9178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" name="直接连接符 165"/>
                  <p:cNvCxnSpPr/>
                  <p:nvPr/>
                </p:nvCxnSpPr>
                <p:spPr>
                  <a:xfrm>
                    <a:off x="13983" y="9178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" name="直接连接符 166"/>
                  <p:cNvCxnSpPr/>
                  <p:nvPr/>
                </p:nvCxnSpPr>
                <p:spPr>
                  <a:xfrm>
                    <a:off x="13983" y="8457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" name="直接连接符 167"/>
                  <p:cNvCxnSpPr/>
                  <p:nvPr/>
                </p:nvCxnSpPr>
                <p:spPr>
                  <a:xfrm>
                    <a:off x="13983" y="8792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" name="直接连接符 168"/>
                  <p:cNvCxnSpPr/>
                  <p:nvPr/>
                </p:nvCxnSpPr>
                <p:spPr>
                  <a:xfrm>
                    <a:off x="13641" y="8826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0" name="直接连接符 169"/>
                  <p:cNvCxnSpPr/>
                  <p:nvPr/>
                </p:nvCxnSpPr>
                <p:spPr>
                  <a:xfrm>
                    <a:off x="13306" y="8856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1" name="直接连接符 170"/>
                  <p:cNvCxnSpPr/>
                  <p:nvPr/>
                </p:nvCxnSpPr>
                <p:spPr>
                  <a:xfrm>
                    <a:off x="13641" y="9178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982" name="矩形 981"/>
              <p:cNvSpPr>
                <a:spLocks noChangeAspect="1"/>
              </p:cNvSpPr>
              <p:nvPr/>
            </p:nvSpPr>
            <p:spPr>
              <a:xfrm flipH="1">
                <a:off x="13567" y="5901"/>
                <a:ext cx="57" cy="57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983" name="矩形 982"/>
              <p:cNvSpPr>
                <a:spLocks noChangeAspect="1"/>
              </p:cNvSpPr>
              <p:nvPr/>
            </p:nvSpPr>
            <p:spPr>
              <a:xfrm flipH="1">
                <a:off x="13566" y="6469"/>
                <a:ext cx="57" cy="57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984" name="矩形 983"/>
              <p:cNvSpPr>
                <a:spLocks noChangeAspect="1"/>
              </p:cNvSpPr>
              <p:nvPr/>
            </p:nvSpPr>
            <p:spPr>
              <a:xfrm flipH="1">
                <a:off x="12817" y="5901"/>
                <a:ext cx="57" cy="57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985" name="矩形 984"/>
              <p:cNvSpPr>
                <a:spLocks noChangeAspect="1"/>
              </p:cNvSpPr>
              <p:nvPr/>
            </p:nvSpPr>
            <p:spPr>
              <a:xfrm flipH="1">
                <a:off x="12629" y="5888"/>
                <a:ext cx="57" cy="57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986" name="矩形 985"/>
              <p:cNvSpPr>
                <a:spLocks noChangeAspect="1"/>
              </p:cNvSpPr>
              <p:nvPr/>
            </p:nvSpPr>
            <p:spPr>
              <a:xfrm flipH="1">
                <a:off x="12629" y="6478"/>
                <a:ext cx="57" cy="57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005" name="椭圆 1004"/>
              <p:cNvSpPr>
                <a:spLocks noChangeAspect="1"/>
              </p:cNvSpPr>
              <p:nvPr/>
            </p:nvSpPr>
            <p:spPr>
              <a:xfrm>
                <a:off x="13018" y="5168"/>
                <a:ext cx="170" cy="17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r>
                  <a:rPr lang="en-US" altLang="zh-CN" sz="800"/>
                  <a:t>8</a:t>
                </a:r>
                <a:endParaRPr lang="en-US" altLang="zh-CN" sz="800"/>
              </a:p>
            </p:txBody>
          </p:sp>
          <p:sp>
            <p:nvSpPr>
              <p:cNvPr id="1011" name="文本框 1010"/>
              <p:cNvSpPr txBox="1"/>
              <p:nvPr/>
            </p:nvSpPr>
            <p:spPr>
              <a:xfrm>
                <a:off x="11580" y="5093"/>
                <a:ext cx="1484" cy="39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600"/>
                  <a:t> </a:t>
                </a:r>
                <a:r>
                  <a:rPr lang="zh-CN" altLang="en-US" sz="600"/>
                  <a:t>桁架正立面横梁立柱</a:t>
                </a:r>
                <a:endParaRPr lang="zh-CN" altLang="en-US" sz="600"/>
              </a:p>
            </p:txBody>
          </p:sp>
          <p:cxnSp>
            <p:nvCxnSpPr>
              <p:cNvPr id="1013" name="直接箭头连接符 1012"/>
              <p:cNvCxnSpPr>
                <a:endCxn id="982" idx="0"/>
              </p:cNvCxnSpPr>
              <p:nvPr/>
            </p:nvCxnSpPr>
            <p:spPr>
              <a:xfrm>
                <a:off x="13093" y="5419"/>
                <a:ext cx="502" cy="482"/>
              </a:xfrm>
              <a:prstGeom prst="straightConnector1">
                <a:avLst/>
              </a:prstGeom>
              <a:ln w="3175">
                <a:tailEnd type="arrow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1017" name="直接箭头连接符 1016"/>
              <p:cNvCxnSpPr>
                <a:endCxn id="985" idx="3"/>
              </p:cNvCxnSpPr>
              <p:nvPr/>
            </p:nvCxnSpPr>
            <p:spPr>
              <a:xfrm flipH="1">
                <a:off x="12629" y="5433"/>
                <a:ext cx="478" cy="484"/>
              </a:xfrm>
              <a:prstGeom prst="straightConnector1">
                <a:avLst/>
              </a:prstGeom>
              <a:ln w="3175">
                <a:tailEnd type="arrow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sp>
            <p:nvSpPr>
              <p:cNvPr id="1019" name="文本框 1018"/>
              <p:cNvSpPr txBox="1"/>
              <p:nvPr/>
            </p:nvSpPr>
            <p:spPr>
              <a:xfrm>
                <a:off x="14078" y="5237"/>
                <a:ext cx="1484" cy="39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600"/>
                  <a:t> </a:t>
                </a:r>
                <a:r>
                  <a:rPr lang="zh-CN" altLang="en-US" sz="600"/>
                  <a:t>桁架下横梁铺设</a:t>
                </a:r>
                <a:endParaRPr lang="zh-CN" altLang="en-US" sz="600"/>
              </a:p>
              <a:p>
                <a:r>
                  <a:rPr lang="zh-CN" altLang="en-US" sz="600"/>
                  <a:t> </a:t>
                </a:r>
                <a:r>
                  <a:rPr lang="en-US" altLang="zh-CN" sz="600"/>
                  <a:t>  </a:t>
                </a:r>
                <a:r>
                  <a:rPr lang="zh-CN" altLang="en-US" sz="600"/>
                  <a:t>花纹防滑钢板</a:t>
                </a:r>
                <a:endParaRPr lang="zh-CN" altLang="en-US" sz="600"/>
              </a:p>
            </p:txBody>
          </p:sp>
          <p:cxnSp>
            <p:nvCxnSpPr>
              <p:cNvPr id="1021" name="直接箭头连接符 1020"/>
              <p:cNvCxnSpPr/>
              <p:nvPr/>
            </p:nvCxnSpPr>
            <p:spPr>
              <a:xfrm flipH="1">
                <a:off x="13871" y="5641"/>
                <a:ext cx="486" cy="597"/>
              </a:xfrm>
              <a:prstGeom prst="straightConnector1">
                <a:avLst/>
              </a:prstGeom>
              <a:ln w="3175">
                <a:tailEnd type="arrow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grpSp>
            <p:nvGrpSpPr>
              <p:cNvPr id="1023" name="组合 1022"/>
              <p:cNvGrpSpPr/>
              <p:nvPr/>
            </p:nvGrpSpPr>
            <p:grpSpPr>
              <a:xfrm rot="0">
                <a:off x="12371" y="6023"/>
                <a:ext cx="1371" cy="398"/>
                <a:chOff x="12085" y="8388"/>
                <a:chExt cx="3402" cy="1134"/>
              </a:xfrm>
            </p:grpSpPr>
            <p:grpSp>
              <p:nvGrpSpPr>
                <p:cNvPr id="1038" name="组合 1037"/>
                <p:cNvGrpSpPr/>
                <p:nvPr/>
              </p:nvGrpSpPr>
              <p:grpSpPr>
                <a:xfrm>
                  <a:off x="13219" y="8388"/>
                  <a:ext cx="1134" cy="1134"/>
                  <a:chOff x="13219" y="8388"/>
                  <a:chExt cx="1134" cy="1134"/>
                </a:xfrm>
              </p:grpSpPr>
              <p:sp>
                <p:nvSpPr>
                  <p:cNvPr id="1040" name="矩形 1039"/>
                  <p:cNvSpPr/>
                  <p:nvPr/>
                </p:nvSpPr>
                <p:spPr>
                  <a:xfrm>
                    <a:off x="13219" y="8388"/>
                    <a:ext cx="1134" cy="1134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042" name="直接连接符 1041"/>
                  <p:cNvCxnSpPr/>
                  <p:nvPr/>
                </p:nvCxnSpPr>
                <p:spPr>
                  <a:xfrm>
                    <a:off x="13306" y="8483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4" name="直接连接符 1043"/>
                  <p:cNvCxnSpPr/>
                  <p:nvPr/>
                </p:nvCxnSpPr>
                <p:spPr>
                  <a:xfrm>
                    <a:off x="13641" y="8457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7" name="直接连接符 1046"/>
                  <p:cNvCxnSpPr/>
                  <p:nvPr/>
                </p:nvCxnSpPr>
                <p:spPr>
                  <a:xfrm>
                    <a:off x="13306" y="9178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9" name="直接连接符 1048"/>
                  <p:cNvCxnSpPr/>
                  <p:nvPr/>
                </p:nvCxnSpPr>
                <p:spPr>
                  <a:xfrm>
                    <a:off x="13983" y="9178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1" name="直接连接符 1050"/>
                  <p:cNvCxnSpPr/>
                  <p:nvPr/>
                </p:nvCxnSpPr>
                <p:spPr>
                  <a:xfrm>
                    <a:off x="13983" y="8457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6" name="直接连接符 1055"/>
                  <p:cNvCxnSpPr/>
                  <p:nvPr/>
                </p:nvCxnSpPr>
                <p:spPr>
                  <a:xfrm>
                    <a:off x="13983" y="8792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8" name="直接连接符 1057"/>
                  <p:cNvCxnSpPr/>
                  <p:nvPr/>
                </p:nvCxnSpPr>
                <p:spPr>
                  <a:xfrm>
                    <a:off x="13641" y="8826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9" name="直接连接符 1058"/>
                  <p:cNvCxnSpPr/>
                  <p:nvPr/>
                </p:nvCxnSpPr>
                <p:spPr>
                  <a:xfrm>
                    <a:off x="13306" y="8856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0" name="直接连接符 1059"/>
                  <p:cNvCxnSpPr/>
                  <p:nvPr/>
                </p:nvCxnSpPr>
                <p:spPr>
                  <a:xfrm>
                    <a:off x="13641" y="9178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61" name="组合 1060"/>
                <p:cNvGrpSpPr/>
                <p:nvPr/>
              </p:nvGrpSpPr>
              <p:grpSpPr>
                <a:xfrm>
                  <a:off x="14353" y="8388"/>
                  <a:ext cx="1134" cy="1134"/>
                  <a:chOff x="13219" y="8388"/>
                  <a:chExt cx="1134" cy="1134"/>
                </a:xfrm>
              </p:grpSpPr>
              <p:sp>
                <p:nvSpPr>
                  <p:cNvPr id="1062" name="矩形 1061"/>
                  <p:cNvSpPr/>
                  <p:nvPr/>
                </p:nvSpPr>
                <p:spPr>
                  <a:xfrm>
                    <a:off x="13219" y="8388"/>
                    <a:ext cx="1134" cy="1134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069" name="直接连接符 1068"/>
                  <p:cNvCxnSpPr/>
                  <p:nvPr/>
                </p:nvCxnSpPr>
                <p:spPr>
                  <a:xfrm>
                    <a:off x="13306" y="8483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0" name="直接连接符 1069"/>
                  <p:cNvCxnSpPr/>
                  <p:nvPr/>
                </p:nvCxnSpPr>
                <p:spPr>
                  <a:xfrm>
                    <a:off x="13641" y="8457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1" name="直接连接符 1070"/>
                  <p:cNvCxnSpPr/>
                  <p:nvPr/>
                </p:nvCxnSpPr>
                <p:spPr>
                  <a:xfrm>
                    <a:off x="13306" y="9178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2" name="直接连接符 1071"/>
                  <p:cNvCxnSpPr/>
                  <p:nvPr/>
                </p:nvCxnSpPr>
                <p:spPr>
                  <a:xfrm>
                    <a:off x="13983" y="9178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3" name="直接连接符 1072"/>
                  <p:cNvCxnSpPr/>
                  <p:nvPr/>
                </p:nvCxnSpPr>
                <p:spPr>
                  <a:xfrm>
                    <a:off x="13983" y="8457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4" name="直接连接符 1073"/>
                  <p:cNvCxnSpPr/>
                  <p:nvPr/>
                </p:nvCxnSpPr>
                <p:spPr>
                  <a:xfrm>
                    <a:off x="13983" y="8792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6" name="直接连接符 1075"/>
                  <p:cNvCxnSpPr/>
                  <p:nvPr/>
                </p:nvCxnSpPr>
                <p:spPr>
                  <a:xfrm>
                    <a:off x="13641" y="8826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7" name="直接连接符 1076"/>
                  <p:cNvCxnSpPr/>
                  <p:nvPr/>
                </p:nvCxnSpPr>
                <p:spPr>
                  <a:xfrm>
                    <a:off x="13306" y="8856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8" name="直接连接符 1077"/>
                  <p:cNvCxnSpPr/>
                  <p:nvPr/>
                </p:nvCxnSpPr>
                <p:spPr>
                  <a:xfrm>
                    <a:off x="13641" y="9178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79" name="组合 1078"/>
                <p:cNvGrpSpPr/>
                <p:nvPr/>
              </p:nvGrpSpPr>
              <p:grpSpPr>
                <a:xfrm>
                  <a:off x="12085" y="8388"/>
                  <a:ext cx="1134" cy="1134"/>
                  <a:chOff x="13219" y="8388"/>
                  <a:chExt cx="1134" cy="1134"/>
                </a:xfrm>
              </p:grpSpPr>
              <p:sp>
                <p:nvSpPr>
                  <p:cNvPr id="1080" name="矩形 1079"/>
                  <p:cNvSpPr/>
                  <p:nvPr/>
                </p:nvSpPr>
                <p:spPr>
                  <a:xfrm>
                    <a:off x="13219" y="8388"/>
                    <a:ext cx="1134" cy="1134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081" name="直接连接符 1080"/>
                  <p:cNvCxnSpPr/>
                  <p:nvPr/>
                </p:nvCxnSpPr>
                <p:spPr>
                  <a:xfrm>
                    <a:off x="13306" y="8483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2" name="直接连接符 1081"/>
                  <p:cNvCxnSpPr/>
                  <p:nvPr/>
                </p:nvCxnSpPr>
                <p:spPr>
                  <a:xfrm>
                    <a:off x="13641" y="8457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3" name="直接连接符 1082"/>
                  <p:cNvCxnSpPr/>
                  <p:nvPr/>
                </p:nvCxnSpPr>
                <p:spPr>
                  <a:xfrm>
                    <a:off x="13306" y="9178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4" name="直接连接符 1083"/>
                  <p:cNvCxnSpPr/>
                  <p:nvPr/>
                </p:nvCxnSpPr>
                <p:spPr>
                  <a:xfrm>
                    <a:off x="13983" y="9178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5" name="直接连接符 1084"/>
                  <p:cNvCxnSpPr/>
                  <p:nvPr/>
                </p:nvCxnSpPr>
                <p:spPr>
                  <a:xfrm>
                    <a:off x="13983" y="8457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6" name="直接连接符 1085"/>
                  <p:cNvCxnSpPr/>
                  <p:nvPr/>
                </p:nvCxnSpPr>
                <p:spPr>
                  <a:xfrm>
                    <a:off x="13983" y="8792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7" name="直接连接符 1086"/>
                  <p:cNvCxnSpPr/>
                  <p:nvPr/>
                </p:nvCxnSpPr>
                <p:spPr>
                  <a:xfrm>
                    <a:off x="13641" y="8826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06" name="直接连接符 1105"/>
                  <p:cNvCxnSpPr/>
                  <p:nvPr/>
                </p:nvCxnSpPr>
                <p:spPr>
                  <a:xfrm>
                    <a:off x="13306" y="8856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07" name="直接连接符 1106"/>
                  <p:cNvCxnSpPr/>
                  <p:nvPr/>
                </p:nvCxnSpPr>
                <p:spPr>
                  <a:xfrm>
                    <a:off x="13641" y="9178"/>
                    <a:ext cx="289" cy="282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63" name="组合 662"/>
          <p:cNvGrpSpPr/>
          <p:nvPr/>
        </p:nvGrpSpPr>
        <p:grpSpPr>
          <a:xfrm>
            <a:off x="7038340" y="2977515"/>
            <a:ext cx="4170680" cy="1362710"/>
            <a:chOff x="10774" y="4868"/>
            <a:chExt cx="6568" cy="2146"/>
          </a:xfrm>
        </p:grpSpPr>
        <p:sp>
          <p:nvSpPr>
            <p:cNvPr id="439" name="文本框 438"/>
            <p:cNvSpPr txBox="1"/>
            <p:nvPr/>
          </p:nvSpPr>
          <p:spPr>
            <a:xfrm>
              <a:off x="13652" y="6725"/>
              <a:ext cx="1941" cy="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600"/>
                <a:t>节点</a:t>
              </a:r>
              <a:r>
                <a:rPr lang="en-US" altLang="zh-CN" sz="600"/>
                <a:t>7</a:t>
              </a:r>
              <a:r>
                <a:rPr lang="zh-CN" altLang="en-US" sz="600"/>
                <a:t>柱帽</a:t>
              </a:r>
              <a:endParaRPr lang="zh-CN" altLang="en-US" sz="600"/>
            </a:p>
          </p:txBody>
        </p:sp>
        <p:sp>
          <p:nvSpPr>
            <p:cNvPr id="441" name="矩形 440"/>
            <p:cNvSpPr/>
            <p:nvPr/>
          </p:nvSpPr>
          <p:spPr>
            <a:xfrm>
              <a:off x="13431" y="5656"/>
              <a:ext cx="1440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43" name="矩形 442"/>
            <p:cNvSpPr/>
            <p:nvPr/>
          </p:nvSpPr>
          <p:spPr>
            <a:xfrm flipH="1">
              <a:off x="13545" y="5713"/>
              <a:ext cx="1221" cy="1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11708" y="5053"/>
              <a:ext cx="1416" cy="1416"/>
              <a:chOff x="11896" y="5288"/>
              <a:chExt cx="1416" cy="1416"/>
            </a:xfrm>
          </p:grpSpPr>
          <p:grpSp>
            <p:nvGrpSpPr>
              <p:cNvPr id="450" name="组合 449"/>
              <p:cNvGrpSpPr>
                <a:grpSpLocks noChangeAspect="1"/>
              </p:cNvGrpSpPr>
              <p:nvPr/>
            </p:nvGrpSpPr>
            <p:grpSpPr>
              <a:xfrm rot="0">
                <a:off x="11896" y="5288"/>
                <a:ext cx="1417" cy="1417"/>
                <a:chOff x="14112" y="7948"/>
                <a:chExt cx="2040" cy="2040"/>
              </a:xfrm>
            </p:grpSpPr>
            <p:sp>
              <p:nvSpPr>
                <p:cNvPr id="448" name="椭圆 447"/>
                <p:cNvSpPr>
                  <a:spLocks noChangeAspect="1"/>
                </p:cNvSpPr>
                <p:nvPr/>
              </p:nvSpPr>
              <p:spPr>
                <a:xfrm>
                  <a:off x="14112" y="7948"/>
                  <a:ext cx="2041" cy="2041"/>
                </a:xfrm>
                <a:prstGeom prst="ellipse">
                  <a:avLst/>
                </a:prstGeom>
                <a:solidFill>
                  <a:srgbClr val="CBFDFE"/>
                </a:solidFill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449" name="矩形 448"/>
                <p:cNvSpPr/>
                <p:nvPr/>
              </p:nvSpPr>
              <p:spPr>
                <a:xfrm>
                  <a:off x="14412" y="8248"/>
                  <a:ext cx="1440" cy="144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70" name="椭圆 269"/>
              <p:cNvSpPr>
                <a:spLocks noChangeAspect="1"/>
              </p:cNvSpPr>
              <p:nvPr/>
            </p:nvSpPr>
            <p:spPr>
              <a:xfrm rot="10800000">
                <a:off x="12548" y="5972"/>
                <a:ext cx="113" cy="113"/>
              </a:xfrm>
              <a:prstGeom prst="ellips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sp>
          <p:nvSpPr>
            <p:cNvPr id="94" name="矩形 93"/>
            <p:cNvSpPr/>
            <p:nvPr/>
          </p:nvSpPr>
          <p:spPr>
            <a:xfrm flipV="1">
              <a:off x="14734" y="5770"/>
              <a:ext cx="27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95" name="矩形 94"/>
            <p:cNvSpPr/>
            <p:nvPr/>
          </p:nvSpPr>
          <p:spPr>
            <a:xfrm flipV="1">
              <a:off x="13545" y="5770"/>
              <a:ext cx="27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96" name="椭圆 95"/>
            <p:cNvSpPr>
              <a:spLocks noChangeAspect="1"/>
            </p:cNvSpPr>
            <p:nvPr/>
          </p:nvSpPr>
          <p:spPr>
            <a:xfrm rot="10800000">
              <a:off x="14146" y="5770"/>
              <a:ext cx="57" cy="57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 flipV="1">
              <a:off x="12889" y="5752"/>
              <a:ext cx="27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99" name="矩形 98"/>
            <p:cNvSpPr/>
            <p:nvPr/>
          </p:nvSpPr>
          <p:spPr>
            <a:xfrm flipV="1">
              <a:off x="11916" y="5752"/>
              <a:ext cx="27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 rot="5400000" flipV="1">
              <a:off x="12399" y="5246"/>
              <a:ext cx="27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01" name="矩形 100"/>
            <p:cNvSpPr/>
            <p:nvPr/>
          </p:nvSpPr>
          <p:spPr>
            <a:xfrm rot="5400000" flipV="1">
              <a:off x="12399" y="6215"/>
              <a:ext cx="27" cy="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05" name="文本框 104"/>
            <p:cNvSpPr txBox="1"/>
            <p:nvPr/>
          </p:nvSpPr>
          <p:spPr>
            <a:xfrm>
              <a:off x="13825" y="6419"/>
              <a:ext cx="1127" cy="2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en-US" altLang="zh-CN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 δ=6</a:t>
              </a:r>
              <a:endParaRPr lang="en-US" altLang="zh-CN" sz="5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sp>
          <p:nvSpPr>
            <p:cNvPr id="106" name="文本框 105"/>
            <p:cNvSpPr txBox="1"/>
            <p:nvPr/>
          </p:nvSpPr>
          <p:spPr>
            <a:xfrm>
              <a:off x="13019" y="4923"/>
              <a:ext cx="1482" cy="5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en-US" altLang="zh-CN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 </a:t>
              </a:r>
              <a:r>
                <a:rPr lang="zh-CN" altLang="en-US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柱帽内侧焊接</a:t>
              </a:r>
              <a:r>
                <a:rPr lang="en-US" altLang="zh-CN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M12</a:t>
              </a:r>
              <a:r>
                <a:rPr lang="zh-CN" altLang="en-US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螺母</a:t>
              </a:r>
              <a:endParaRPr lang="zh-CN" altLang="en-US" sz="5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  <a:p>
              <a:endParaRPr lang="zh-CN" altLang="en-US" sz="5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  <a:p>
              <a:r>
                <a:rPr lang="en-US" altLang="zh-CN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   </a:t>
              </a:r>
              <a:r>
                <a:rPr lang="en-US" altLang="zh-CN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 </a:t>
              </a:r>
              <a:endParaRPr lang="en-US" altLang="zh-CN" sz="5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cxnSp>
          <p:nvCxnSpPr>
            <p:cNvPr id="107" name="直接连接符 106"/>
            <p:cNvCxnSpPr>
              <a:endCxn id="100" idx="1"/>
            </p:cNvCxnSpPr>
            <p:nvPr/>
          </p:nvCxnSpPr>
          <p:spPr>
            <a:xfrm flipH="1">
              <a:off x="12413" y="5139"/>
              <a:ext cx="697" cy="122"/>
            </a:xfrm>
            <a:prstGeom prst="line">
              <a:avLst/>
            </a:prstGeom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 flipH="1">
              <a:off x="13107" y="5133"/>
              <a:ext cx="1165" cy="6"/>
            </a:xfrm>
            <a:prstGeom prst="line">
              <a:avLst/>
            </a:prstGeom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>
              <a:endCxn id="99" idx="2"/>
            </p:cNvCxnSpPr>
            <p:nvPr/>
          </p:nvCxnSpPr>
          <p:spPr>
            <a:xfrm flipH="1">
              <a:off x="11930" y="5135"/>
              <a:ext cx="1152" cy="617"/>
            </a:xfrm>
            <a:prstGeom prst="line">
              <a:avLst/>
            </a:prstGeom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60" name="直接连接符 159"/>
            <p:cNvCxnSpPr/>
            <p:nvPr/>
          </p:nvCxnSpPr>
          <p:spPr>
            <a:xfrm flipH="1">
              <a:off x="14154" y="5164"/>
              <a:ext cx="627" cy="609"/>
            </a:xfrm>
            <a:prstGeom prst="line">
              <a:avLst/>
            </a:prstGeom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262" name="直接连接符 261"/>
            <p:cNvCxnSpPr/>
            <p:nvPr/>
          </p:nvCxnSpPr>
          <p:spPr>
            <a:xfrm flipH="1">
              <a:off x="14734" y="5164"/>
              <a:ext cx="35" cy="645"/>
            </a:xfrm>
            <a:prstGeom prst="line">
              <a:avLst/>
            </a:prstGeom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263" name="直接连接符 262"/>
            <p:cNvCxnSpPr>
              <a:stCxn id="265" idx="0"/>
              <a:endCxn id="270" idx="3"/>
            </p:cNvCxnSpPr>
            <p:nvPr/>
          </p:nvCxnSpPr>
          <p:spPr>
            <a:xfrm flipV="1">
              <a:off x="11947" y="5754"/>
              <a:ext cx="509" cy="759"/>
            </a:xfrm>
            <a:prstGeom prst="line">
              <a:avLst/>
            </a:prstGeom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264" name="直接连接符 263"/>
            <p:cNvCxnSpPr>
              <a:endCxn id="101" idx="3"/>
            </p:cNvCxnSpPr>
            <p:nvPr/>
          </p:nvCxnSpPr>
          <p:spPr>
            <a:xfrm flipH="1">
              <a:off x="12413" y="5153"/>
              <a:ext cx="625" cy="1104"/>
            </a:xfrm>
            <a:prstGeom prst="line">
              <a:avLst/>
            </a:prstGeom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265" name="文本框 264"/>
            <p:cNvSpPr txBox="1"/>
            <p:nvPr/>
          </p:nvSpPr>
          <p:spPr>
            <a:xfrm>
              <a:off x="11170" y="6513"/>
              <a:ext cx="1553" cy="212"/>
            </a:xfrm>
            <a:prstGeom prst="rect">
              <a:avLst/>
            </a:prstGeom>
            <a:noFill/>
          </p:spPr>
          <p:txBody>
            <a:bodyPr wrap="square" rtlCol="0" anchor="t">
              <a:noAutofit/>
            </a:bodyPr>
            <a:p>
              <a:r>
                <a:rPr lang="zh-CN" altLang="en-US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中心位置开Ø</a:t>
              </a:r>
              <a:r>
                <a:rPr lang="en-US" altLang="zh-CN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14</a:t>
              </a:r>
              <a:r>
                <a:rPr lang="zh-CN" altLang="en-US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孔</a:t>
              </a:r>
              <a:endParaRPr lang="zh-CN" altLang="en-US" sz="5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cxnSp>
          <p:nvCxnSpPr>
            <p:cNvPr id="266" name="直接连接符 265"/>
            <p:cNvCxnSpPr/>
            <p:nvPr/>
          </p:nvCxnSpPr>
          <p:spPr>
            <a:xfrm flipH="1">
              <a:off x="13583" y="5172"/>
              <a:ext cx="1184" cy="582"/>
            </a:xfrm>
            <a:prstGeom prst="line">
              <a:avLst/>
            </a:prstGeom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267" name="文本框 266"/>
            <p:cNvSpPr txBox="1"/>
            <p:nvPr/>
          </p:nvSpPr>
          <p:spPr>
            <a:xfrm rot="16200000">
              <a:off x="13194" y="5642"/>
              <a:ext cx="538" cy="2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en-US" altLang="zh-CN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 50</a:t>
              </a:r>
              <a:endParaRPr lang="en-US" altLang="zh-CN" sz="5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sp>
          <p:nvSpPr>
            <p:cNvPr id="268" name="文本框 267"/>
            <p:cNvSpPr txBox="1"/>
            <p:nvPr/>
          </p:nvSpPr>
          <p:spPr>
            <a:xfrm>
              <a:off x="14538" y="4958"/>
              <a:ext cx="740" cy="2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en-US" altLang="zh-CN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Ø12</a:t>
              </a:r>
              <a:r>
                <a:rPr lang="zh-CN" altLang="en-US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孔</a:t>
              </a:r>
              <a:endParaRPr lang="zh-CN" altLang="en-US" sz="5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cxnSp>
          <p:nvCxnSpPr>
            <p:cNvPr id="269" name="直接连接符 268"/>
            <p:cNvCxnSpPr>
              <a:endCxn id="97" idx="1"/>
            </p:cNvCxnSpPr>
            <p:nvPr/>
          </p:nvCxnSpPr>
          <p:spPr>
            <a:xfrm flipH="1">
              <a:off x="12889" y="5166"/>
              <a:ext cx="132" cy="614"/>
            </a:xfrm>
            <a:prstGeom prst="line">
              <a:avLst/>
            </a:prstGeom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grpSp>
          <p:nvGrpSpPr>
            <p:cNvPr id="661" name="组合 660"/>
            <p:cNvGrpSpPr/>
            <p:nvPr/>
          </p:nvGrpSpPr>
          <p:grpSpPr>
            <a:xfrm>
              <a:off x="15793" y="5105"/>
              <a:ext cx="1549" cy="1110"/>
              <a:chOff x="16467" y="5308"/>
              <a:chExt cx="1549" cy="1110"/>
            </a:xfrm>
          </p:grpSpPr>
          <p:sp>
            <p:nvSpPr>
              <p:cNvPr id="503" name="文本框 502"/>
              <p:cNvSpPr txBox="1"/>
              <p:nvPr/>
            </p:nvSpPr>
            <p:spPr>
              <a:xfrm>
                <a:off x="16467" y="5741"/>
                <a:ext cx="873" cy="26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r>
                  <a:rPr lang="en-US" altLang="zh-CN" sz="5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M12x60</a:t>
                </a:r>
                <a:r>
                  <a:rPr lang="zh-CN" altLang="en-US" sz="5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螺栓</a:t>
                </a:r>
                <a:endParaRPr lang="zh-CN" altLang="en-US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endParaRPr>
              </a:p>
            </p:txBody>
          </p:sp>
          <p:grpSp>
            <p:nvGrpSpPr>
              <p:cNvPr id="604" name="组合 603"/>
              <p:cNvGrpSpPr/>
              <p:nvPr/>
            </p:nvGrpSpPr>
            <p:grpSpPr>
              <a:xfrm>
                <a:off x="16904" y="5308"/>
                <a:ext cx="1113" cy="1111"/>
                <a:chOff x="15637" y="5402"/>
                <a:chExt cx="1113" cy="1111"/>
              </a:xfrm>
            </p:grpSpPr>
            <p:sp>
              <p:nvSpPr>
                <p:cNvPr id="11" name="矩形 10"/>
                <p:cNvSpPr>
                  <a:spLocks noChangeAspect="1"/>
                </p:cNvSpPr>
                <p:nvPr/>
              </p:nvSpPr>
              <p:spPr>
                <a:xfrm>
                  <a:off x="16161" y="5436"/>
                  <a:ext cx="504" cy="1077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64" name="矩形 63"/>
                <p:cNvSpPr/>
                <p:nvPr/>
              </p:nvSpPr>
              <p:spPr>
                <a:xfrm flipV="1">
                  <a:off x="16186" y="5436"/>
                  <a:ext cx="459" cy="125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3" name="矩形 92"/>
                <p:cNvSpPr/>
                <p:nvPr/>
              </p:nvSpPr>
              <p:spPr>
                <a:xfrm flipV="1">
                  <a:off x="16070" y="5402"/>
                  <a:ext cx="680" cy="34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02" name="矩形 101"/>
                <p:cNvSpPr/>
                <p:nvPr/>
              </p:nvSpPr>
              <p:spPr>
                <a:xfrm flipV="1">
                  <a:off x="16134" y="5470"/>
                  <a:ext cx="27" cy="57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03" name="矩形 102"/>
                <p:cNvSpPr/>
                <p:nvPr/>
              </p:nvSpPr>
              <p:spPr>
                <a:xfrm flipV="1">
                  <a:off x="16665" y="5470"/>
                  <a:ext cx="27" cy="57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04" name="六边形 103"/>
                <p:cNvSpPr/>
                <p:nvPr/>
              </p:nvSpPr>
              <p:spPr>
                <a:xfrm>
                  <a:off x="16381" y="5470"/>
                  <a:ext cx="57" cy="57"/>
                </a:xfrm>
                <a:prstGeom prst="hexag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cxnSp>
              <p:nvCxnSpPr>
                <p:cNvPr id="504" name="直接连接符 503"/>
                <p:cNvCxnSpPr>
                  <a:stCxn id="503" idx="0"/>
                  <a:endCxn id="102" idx="1"/>
                </p:cNvCxnSpPr>
                <p:nvPr/>
              </p:nvCxnSpPr>
              <p:spPr>
                <a:xfrm flipV="1">
                  <a:off x="15637" y="5498"/>
                  <a:ext cx="497" cy="33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505" name="直接连接符 504"/>
                <p:cNvCxnSpPr>
                  <a:stCxn id="104" idx="0"/>
                </p:cNvCxnSpPr>
                <p:nvPr/>
              </p:nvCxnSpPr>
              <p:spPr>
                <a:xfrm flipH="1">
                  <a:off x="15650" y="5499"/>
                  <a:ext cx="788" cy="328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506" name="直接连接符 505"/>
                <p:cNvCxnSpPr>
                  <a:stCxn id="103" idx="3"/>
                  <a:endCxn id="503" idx="0"/>
                </p:cNvCxnSpPr>
                <p:nvPr/>
              </p:nvCxnSpPr>
              <p:spPr>
                <a:xfrm flipH="1">
                  <a:off x="15637" y="5498"/>
                  <a:ext cx="1055" cy="33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07" name="文本框 506"/>
            <p:cNvSpPr txBox="1"/>
            <p:nvPr/>
          </p:nvSpPr>
          <p:spPr>
            <a:xfrm>
              <a:off x="10875" y="4868"/>
              <a:ext cx="1473" cy="2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en-US" altLang="zh-CN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400</a:t>
              </a:r>
              <a:r>
                <a:rPr lang="zh-CN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柱帽上盖</a:t>
              </a:r>
              <a:endParaRPr lang="zh-CN" sz="5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sp>
          <p:nvSpPr>
            <p:cNvPr id="510" name="文本框 509"/>
            <p:cNvSpPr txBox="1"/>
            <p:nvPr/>
          </p:nvSpPr>
          <p:spPr>
            <a:xfrm>
              <a:off x="10774" y="5323"/>
              <a:ext cx="740" cy="2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zh-CN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柱帽内圈</a:t>
              </a:r>
              <a:endParaRPr lang="zh-CN" sz="5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cxnSp>
          <p:nvCxnSpPr>
            <p:cNvPr id="584" name="直接连接符 583"/>
            <p:cNvCxnSpPr/>
            <p:nvPr/>
          </p:nvCxnSpPr>
          <p:spPr>
            <a:xfrm>
              <a:off x="11455" y="5058"/>
              <a:ext cx="324" cy="513"/>
            </a:xfrm>
            <a:prstGeom prst="line">
              <a:avLst/>
            </a:prstGeom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91" name="直接连接符 590"/>
            <p:cNvCxnSpPr/>
            <p:nvPr/>
          </p:nvCxnSpPr>
          <p:spPr>
            <a:xfrm>
              <a:off x="11364" y="5527"/>
              <a:ext cx="604" cy="463"/>
            </a:xfrm>
            <a:prstGeom prst="line">
              <a:avLst/>
            </a:prstGeom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592" name="文本框 591"/>
            <p:cNvSpPr txBox="1"/>
            <p:nvPr/>
          </p:nvSpPr>
          <p:spPr>
            <a:xfrm>
              <a:off x="15085" y="5111"/>
              <a:ext cx="740" cy="2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zh-CN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柱帽上盖</a:t>
              </a:r>
              <a:endParaRPr lang="zh-CN" sz="5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sp>
          <p:nvSpPr>
            <p:cNvPr id="595" name="文本框 594"/>
            <p:cNvSpPr txBox="1"/>
            <p:nvPr/>
          </p:nvSpPr>
          <p:spPr>
            <a:xfrm>
              <a:off x="14734" y="5997"/>
              <a:ext cx="805" cy="2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zh-CN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柱帽内圈</a:t>
              </a:r>
              <a:endParaRPr lang="zh-CN" sz="5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cxnSp>
          <p:nvCxnSpPr>
            <p:cNvPr id="606" name="直接连接符 605"/>
            <p:cNvCxnSpPr>
              <a:endCxn id="441" idx="3"/>
            </p:cNvCxnSpPr>
            <p:nvPr/>
          </p:nvCxnSpPr>
          <p:spPr>
            <a:xfrm flipH="1">
              <a:off x="14871" y="5333"/>
              <a:ext cx="388" cy="352"/>
            </a:xfrm>
            <a:prstGeom prst="line">
              <a:avLst/>
            </a:prstGeom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660" name="直接连接符 659"/>
            <p:cNvCxnSpPr/>
            <p:nvPr/>
          </p:nvCxnSpPr>
          <p:spPr>
            <a:xfrm flipH="1" flipV="1">
              <a:off x="13942" y="5880"/>
              <a:ext cx="956" cy="273"/>
            </a:xfrm>
            <a:prstGeom prst="line">
              <a:avLst/>
            </a:prstGeom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grpSp>
        <p:nvGrpSpPr>
          <p:cNvPr id="664" name="组合 663"/>
          <p:cNvGrpSpPr/>
          <p:nvPr/>
        </p:nvGrpSpPr>
        <p:grpSpPr>
          <a:xfrm>
            <a:off x="7051040" y="4994910"/>
            <a:ext cx="1649730" cy="682625"/>
            <a:chOff x="11850" y="8278"/>
            <a:chExt cx="2598" cy="1075"/>
          </a:xfrm>
        </p:grpSpPr>
        <p:grpSp>
          <p:nvGrpSpPr>
            <p:cNvPr id="487" name="组合 486"/>
            <p:cNvGrpSpPr/>
            <p:nvPr/>
          </p:nvGrpSpPr>
          <p:grpSpPr>
            <a:xfrm rot="0">
              <a:off x="11850" y="8278"/>
              <a:ext cx="2599" cy="552"/>
              <a:chOff x="12085" y="8388"/>
              <a:chExt cx="3402" cy="1134"/>
            </a:xfrm>
          </p:grpSpPr>
          <p:grpSp>
            <p:nvGrpSpPr>
              <p:cNvPr id="464" name="组合 463"/>
              <p:cNvGrpSpPr/>
              <p:nvPr/>
            </p:nvGrpSpPr>
            <p:grpSpPr>
              <a:xfrm>
                <a:off x="13219" y="8388"/>
                <a:ext cx="1134" cy="1134"/>
                <a:chOff x="13219" y="8388"/>
                <a:chExt cx="1134" cy="1134"/>
              </a:xfrm>
            </p:grpSpPr>
            <p:sp>
              <p:nvSpPr>
                <p:cNvPr id="454" name="矩形 453"/>
                <p:cNvSpPr/>
                <p:nvPr/>
              </p:nvSpPr>
              <p:spPr>
                <a:xfrm>
                  <a:off x="13219" y="8388"/>
                  <a:ext cx="1134" cy="1134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cxnSp>
              <p:nvCxnSpPr>
                <p:cNvPr id="455" name="直接连接符 454"/>
                <p:cNvCxnSpPr/>
                <p:nvPr/>
              </p:nvCxnSpPr>
              <p:spPr>
                <a:xfrm>
                  <a:off x="13306" y="8483"/>
                  <a:ext cx="289" cy="28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56" name="直接连接符 455"/>
                <p:cNvCxnSpPr/>
                <p:nvPr/>
              </p:nvCxnSpPr>
              <p:spPr>
                <a:xfrm>
                  <a:off x="13641" y="8457"/>
                  <a:ext cx="289" cy="28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57" name="直接连接符 456"/>
                <p:cNvCxnSpPr/>
                <p:nvPr/>
              </p:nvCxnSpPr>
              <p:spPr>
                <a:xfrm>
                  <a:off x="13306" y="9178"/>
                  <a:ext cx="289" cy="28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58" name="直接连接符 457"/>
                <p:cNvCxnSpPr/>
                <p:nvPr/>
              </p:nvCxnSpPr>
              <p:spPr>
                <a:xfrm>
                  <a:off x="13983" y="9178"/>
                  <a:ext cx="289" cy="28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59" name="直接连接符 458"/>
                <p:cNvCxnSpPr/>
                <p:nvPr/>
              </p:nvCxnSpPr>
              <p:spPr>
                <a:xfrm>
                  <a:off x="13983" y="8457"/>
                  <a:ext cx="289" cy="28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60" name="直接连接符 459"/>
                <p:cNvCxnSpPr/>
                <p:nvPr/>
              </p:nvCxnSpPr>
              <p:spPr>
                <a:xfrm>
                  <a:off x="13983" y="8792"/>
                  <a:ext cx="289" cy="28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61" name="直接连接符 460"/>
                <p:cNvCxnSpPr/>
                <p:nvPr/>
              </p:nvCxnSpPr>
              <p:spPr>
                <a:xfrm>
                  <a:off x="13641" y="8826"/>
                  <a:ext cx="289" cy="28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62" name="直接连接符 461"/>
                <p:cNvCxnSpPr/>
                <p:nvPr/>
              </p:nvCxnSpPr>
              <p:spPr>
                <a:xfrm>
                  <a:off x="13306" y="8856"/>
                  <a:ext cx="289" cy="28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63" name="直接连接符 462"/>
                <p:cNvCxnSpPr/>
                <p:nvPr/>
              </p:nvCxnSpPr>
              <p:spPr>
                <a:xfrm>
                  <a:off x="13641" y="9178"/>
                  <a:ext cx="289" cy="28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65" name="组合 464"/>
              <p:cNvGrpSpPr/>
              <p:nvPr/>
            </p:nvGrpSpPr>
            <p:grpSpPr>
              <a:xfrm>
                <a:off x="14353" y="8388"/>
                <a:ext cx="1134" cy="1134"/>
                <a:chOff x="13219" y="8388"/>
                <a:chExt cx="1134" cy="1134"/>
              </a:xfrm>
            </p:grpSpPr>
            <p:sp>
              <p:nvSpPr>
                <p:cNvPr id="466" name="矩形 465"/>
                <p:cNvSpPr/>
                <p:nvPr/>
              </p:nvSpPr>
              <p:spPr>
                <a:xfrm>
                  <a:off x="13219" y="8388"/>
                  <a:ext cx="1134" cy="1134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cxnSp>
              <p:nvCxnSpPr>
                <p:cNvPr id="467" name="直接连接符 466"/>
                <p:cNvCxnSpPr/>
                <p:nvPr/>
              </p:nvCxnSpPr>
              <p:spPr>
                <a:xfrm>
                  <a:off x="13306" y="8483"/>
                  <a:ext cx="289" cy="28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68" name="直接连接符 467"/>
                <p:cNvCxnSpPr/>
                <p:nvPr/>
              </p:nvCxnSpPr>
              <p:spPr>
                <a:xfrm>
                  <a:off x="13641" y="8457"/>
                  <a:ext cx="289" cy="28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69" name="直接连接符 468"/>
                <p:cNvCxnSpPr/>
                <p:nvPr/>
              </p:nvCxnSpPr>
              <p:spPr>
                <a:xfrm>
                  <a:off x="13306" y="9178"/>
                  <a:ext cx="289" cy="28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70" name="直接连接符 469"/>
                <p:cNvCxnSpPr/>
                <p:nvPr/>
              </p:nvCxnSpPr>
              <p:spPr>
                <a:xfrm>
                  <a:off x="13983" y="9178"/>
                  <a:ext cx="289" cy="28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71" name="直接连接符 470"/>
                <p:cNvCxnSpPr/>
                <p:nvPr/>
              </p:nvCxnSpPr>
              <p:spPr>
                <a:xfrm>
                  <a:off x="13983" y="8457"/>
                  <a:ext cx="289" cy="28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72" name="直接连接符 471"/>
                <p:cNvCxnSpPr/>
                <p:nvPr/>
              </p:nvCxnSpPr>
              <p:spPr>
                <a:xfrm>
                  <a:off x="13983" y="8792"/>
                  <a:ext cx="289" cy="28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73" name="直接连接符 472"/>
                <p:cNvCxnSpPr/>
                <p:nvPr/>
              </p:nvCxnSpPr>
              <p:spPr>
                <a:xfrm>
                  <a:off x="13641" y="8826"/>
                  <a:ext cx="289" cy="28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74" name="直接连接符 473"/>
                <p:cNvCxnSpPr/>
                <p:nvPr/>
              </p:nvCxnSpPr>
              <p:spPr>
                <a:xfrm>
                  <a:off x="13306" y="8856"/>
                  <a:ext cx="289" cy="28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75" name="直接连接符 474"/>
                <p:cNvCxnSpPr/>
                <p:nvPr/>
              </p:nvCxnSpPr>
              <p:spPr>
                <a:xfrm>
                  <a:off x="13641" y="9178"/>
                  <a:ext cx="289" cy="28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6" name="组合 475"/>
              <p:cNvGrpSpPr/>
              <p:nvPr/>
            </p:nvGrpSpPr>
            <p:grpSpPr>
              <a:xfrm>
                <a:off x="12085" y="8388"/>
                <a:ext cx="1134" cy="1134"/>
                <a:chOff x="13219" y="8388"/>
                <a:chExt cx="1134" cy="1134"/>
              </a:xfrm>
            </p:grpSpPr>
            <p:sp>
              <p:nvSpPr>
                <p:cNvPr id="477" name="矩形 476"/>
                <p:cNvSpPr/>
                <p:nvPr/>
              </p:nvSpPr>
              <p:spPr>
                <a:xfrm>
                  <a:off x="13219" y="8388"/>
                  <a:ext cx="1134" cy="1134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cxnSp>
              <p:nvCxnSpPr>
                <p:cNvPr id="478" name="直接连接符 477"/>
                <p:cNvCxnSpPr/>
                <p:nvPr/>
              </p:nvCxnSpPr>
              <p:spPr>
                <a:xfrm>
                  <a:off x="13306" y="8483"/>
                  <a:ext cx="289" cy="28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79" name="直接连接符 478"/>
                <p:cNvCxnSpPr/>
                <p:nvPr/>
              </p:nvCxnSpPr>
              <p:spPr>
                <a:xfrm>
                  <a:off x="13641" y="8457"/>
                  <a:ext cx="289" cy="28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80" name="直接连接符 479"/>
                <p:cNvCxnSpPr/>
                <p:nvPr/>
              </p:nvCxnSpPr>
              <p:spPr>
                <a:xfrm>
                  <a:off x="13306" y="9178"/>
                  <a:ext cx="289" cy="28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81" name="直接连接符 480"/>
                <p:cNvCxnSpPr/>
                <p:nvPr/>
              </p:nvCxnSpPr>
              <p:spPr>
                <a:xfrm>
                  <a:off x="13983" y="9178"/>
                  <a:ext cx="289" cy="28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82" name="直接连接符 481"/>
                <p:cNvCxnSpPr/>
                <p:nvPr/>
              </p:nvCxnSpPr>
              <p:spPr>
                <a:xfrm>
                  <a:off x="13983" y="8457"/>
                  <a:ext cx="289" cy="28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83" name="直接连接符 482"/>
                <p:cNvCxnSpPr/>
                <p:nvPr/>
              </p:nvCxnSpPr>
              <p:spPr>
                <a:xfrm>
                  <a:off x="13983" y="8792"/>
                  <a:ext cx="289" cy="28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84" name="直接连接符 483"/>
                <p:cNvCxnSpPr/>
                <p:nvPr/>
              </p:nvCxnSpPr>
              <p:spPr>
                <a:xfrm>
                  <a:off x="13641" y="8826"/>
                  <a:ext cx="289" cy="28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85" name="直接连接符 484"/>
                <p:cNvCxnSpPr/>
                <p:nvPr/>
              </p:nvCxnSpPr>
              <p:spPr>
                <a:xfrm>
                  <a:off x="13306" y="8856"/>
                  <a:ext cx="289" cy="28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86" name="直接连接符 485"/>
                <p:cNvCxnSpPr/>
                <p:nvPr/>
              </p:nvCxnSpPr>
              <p:spPr>
                <a:xfrm>
                  <a:off x="13641" y="9178"/>
                  <a:ext cx="289" cy="28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88" name="文本框 487"/>
            <p:cNvSpPr txBox="1"/>
            <p:nvPr/>
          </p:nvSpPr>
          <p:spPr>
            <a:xfrm>
              <a:off x="12716" y="9065"/>
              <a:ext cx="1112" cy="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600"/>
                <a:t>花纹防滑钢板</a:t>
              </a:r>
              <a:endParaRPr lang="zh-CN" altLang="en-US" sz="600"/>
            </a:p>
          </p:txBody>
        </p:sp>
        <p:sp>
          <p:nvSpPr>
            <p:cNvPr id="662" name="文本框 661"/>
            <p:cNvSpPr txBox="1"/>
            <p:nvPr/>
          </p:nvSpPr>
          <p:spPr>
            <a:xfrm>
              <a:off x="12917" y="8916"/>
              <a:ext cx="566" cy="2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en-US" altLang="zh-CN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 δ=6</a:t>
              </a:r>
              <a:endParaRPr lang="en-US" altLang="zh-CN" sz="5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1032" name="组合 1031"/>
          <p:cNvGrpSpPr/>
          <p:nvPr/>
        </p:nvGrpSpPr>
        <p:grpSpPr>
          <a:xfrm>
            <a:off x="5609590" y="3338830"/>
            <a:ext cx="1231900" cy="2317115"/>
            <a:chOff x="8834" y="5258"/>
            <a:chExt cx="1940" cy="3649"/>
          </a:xfrm>
        </p:grpSpPr>
        <p:sp>
          <p:nvSpPr>
            <p:cNvPr id="451" name="矩形 450"/>
            <p:cNvSpPr>
              <a:spLocks noChangeAspect="1"/>
            </p:cNvSpPr>
            <p:nvPr/>
          </p:nvSpPr>
          <p:spPr>
            <a:xfrm>
              <a:off x="8903" y="7416"/>
              <a:ext cx="1077" cy="107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97" name="直角三角形 496"/>
            <p:cNvSpPr>
              <a:spLocks noChangeAspect="1"/>
            </p:cNvSpPr>
            <p:nvPr/>
          </p:nvSpPr>
          <p:spPr>
            <a:xfrm>
              <a:off x="8903" y="5258"/>
              <a:ext cx="1134" cy="1134"/>
            </a:xfrm>
            <a:prstGeom prst="rtTriangle">
              <a:avLst/>
            </a:prstGeom>
            <a:solidFill>
              <a:srgbClr val="CBFDFE"/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665" name="文本框 664"/>
            <p:cNvSpPr txBox="1"/>
            <p:nvPr/>
          </p:nvSpPr>
          <p:spPr>
            <a:xfrm>
              <a:off x="8947" y="8619"/>
              <a:ext cx="1112" cy="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600"/>
                <a:t>方管封堵盖板</a:t>
              </a:r>
              <a:endParaRPr lang="zh-CN" altLang="en-US" sz="600"/>
            </a:p>
          </p:txBody>
        </p:sp>
        <p:sp>
          <p:nvSpPr>
            <p:cNvPr id="666" name="文本框 665"/>
            <p:cNvSpPr txBox="1"/>
            <p:nvPr/>
          </p:nvSpPr>
          <p:spPr>
            <a:xfrm>
              <a:off x="9118" y="7907"/>
              <a:ext cx="566" cy="2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en-US" altLang="zh-CN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 δ=6</a:t>
              </a:r>
              <a:endParaRPr lang="en-US" altLang="zh-CN" sz="5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sp>
          <p:nvSpPr>
            <p:cNvPr id="667" name="文本框 666"/>
            <p:cNvSpPr txBox="1"/>
            <p:nvPr/>
          </p:nvSpPr>
          <p:spPr>
            <a:xfrm>
              <a:off x="8948" y="5826"/>
              <a:ext cx="566" cy="3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en-US" altLang="zh-CN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 δ=20</a:t>
              </a:r>
              <a:endParaRPr lang="en-US" altLang="zh-CN" sz="5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sp>
          <p:nvSpPr>
            <p:cNvPr id="668" name="文本框 667"/>
            <p:cNvSpPr txBox="1"/>
            <p:nvPr/>
          </p:nvSpPr>
          <p:spPr>
            <a:xfrm>
              <a:off x="9118" y="6243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69" name="文本框 668"/>
            <p:cNvSpPr txBox="1"/>
            <p:nvPr/>
          </p:nvSpPr>
          <p:spPr>
            <a:xfrm rot="15960000">
              <a:off x="8741" y="5760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200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673" name="文本框 672"/>
            <p:cNvSpPr txBox="1"/>
            <p:nvPr/>
          </p:nvSpPr>
          <p:spPr>
            <a:xfrm>
              <a:off x="8834" y="6690"/>
              <a:ext cx="1941" cy="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600"/>
                <a:t>节点</a:t>
              </a:r>
              <a:r>
                <a:rPr lang="en-US" altLang="zh-CN" sz="600"/>
                <a:t>6  </a:t>
              </a:r>
              <a:r>
                <a:rPr lang="zh-CN" altLang="en-US" sz="600"/>
                <a:t>加劲肋</a:t>
              </a:r>
              <a:endParaRPr lang="zh-CN" altLang="en-US" sz="600"/>
            </a:p>
          </p:txBody>
        </p:sp>
      </p:grpSp>
      <p:grpSp>
        <p:nvGrpSpPr>
          <p:cNvPr id="979" name="组合 978"/>
          <p:cNvGrpSpPr/>
          <p:nvPr/>
        </p:nvGrpSpPr>
        <p:grpSpPr>
          <a:xfrm>
            <a:off x="9404985" y="4683760"/>
            <a:ext cx="2160270" cy="1118235"/>
            <a:chOff x="15056" y="7376"/>
            <a:chExt cx="3402" cy="1761"/>
          </a:xfrm>
        </p:grpSpPr>
        <p:grpSp>
          <p:nvGrpSpPr>
            <p:cNvPr id="258" name="组合 257"/>
            <p:cNvGrpSpPr/>
            <p:nvPr/>
          </p:nvGrpSpPr>
          <p:grpSpPr>
            <a:xfrm>
              <a:off x="16959" y="7376"/>
              <a:ext cx="1418" cy="1418"/>
              <a:chOff x="16959" y="7557"/>
              <a:chExt cx="1418" cy="1418"/>
            </a:xfrm>
          </p:grpSpPr>
          <p:sp>
            <p:nvSpPr>
              <p:cNvPr id="174" name="椭圆 173"/>
              <p:cNvSpPr>
                <a:spLocks noChangeAspect="1"/>
              </p:cNvSpPr>
              <p:nvPr/>
            </p:nvSpPr>
            <p:spPr>
              <a:xfrm>
                <a:off x="16959" y="7557"/>
                <a:ext cx="1418" cy="1418"/>
              </a:xfrm>
              <a:prstGeom prst="ellipse">
                <a:avLst/>
              </a:prstGeom>
              <a:solidFill>
                <a:srgbClr val="CBFDFE"/>
              </a:solidFill>
              <a:ln w="3175"/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219" name="矩形 218"/>
              <p:cNvSpPr/>
              <p:nvPr/>
            </p:nvSpPr>
            <p:spPr>
              <a:xfrm>
                <a:off x="17258" y="8800"/>
                <a:ext cx="850" cy="17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grpSp>
          <p:nvGrpSpPr>
            <p:cNvPr id="254" name="组合 253"/>
            <p:cNvGrpSpPr/>
            <p:nvPr/>
          </p:nvGrpSpPr>
          <p:grpSpPr>
            <a:xfrm>
              <a:off x="15205" y="7382"/>
              <a:ext cx="1418" cy="1700"/>
              <a:chOff x="16256" y="5391"/>
              <a:chExt cx="1418" cy="1700"/>
            </a:xfrm>
          </p:grpSpPr>
          <p:sp>
            <p:nvSpPr>
              <p:cNvPr id="244" name="椭圆 243"/>
              <p:cNvSpPr>
                <a:spLocks noChangeAspect="1"/>
              </p:cNvSpPr>
              <p:nvPr/>
            </p:nvSpPr>
            <p:spPr>
              <a:xfrm>
                <a:off x="16256" y="5391"/>
                <a:ext cx="1418" cy="1418"/>
              </a:xfrm>
              <a:prstGeom prst="ellipse">
                <a:avLst/>
              </a:prstGeom>
              <a:solidFill>
                <a:srgbClr val="CBFDFE"/>
              </a:solidFill>
              <a:ln w="3175"/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248" name="矩形 247"/>
              <p:cNvSpPr/>
              <p:nvPr/>
            </p:nvSpPr>
            <p:spPr>
              <a:xfrm flipH="1">
                <a:off x="16984" y="6809"/>
                <a:ext cx="25" cy="283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sp>
          <p:nvSpPr>
            <p:cNvPr id="674" name="文本框 673"/>
            <p:cNvSpPr txBox="1"/>
            <p:nvPr/>
          </p:nvSpPr>
          <p:spPr>
            <a:xfrm>
              <a:off x="15056" y="8800"/>
              <a:ext cx="1112" cy="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600"/>
                <a:t>M12x80</a:t>
              </a:r>
              <a:r>
                <a:rPr lang="zh-CN" altLang="en-US" sz="600"/>
                <a:t>螺栓</a:t>
              </a:r>
              <a:endParaRPr lang="zh-CN" altLang="en-US" sz="600"/>
            </a:p>
          </p:txBody>
        </p:sp>
        <p:sp>
          <p:nvSpPr>
            <p:cNvPr id="675" name="文本框 674"/>
            <p:cNvSpPr txBox="1"/>
            <p:nvPr/>
          </p:nvSpPr>
          <p:spPr>
            <a:xfrm>
              <a:off x="17044" y="8849"/>
              <a:ext cx="1415" cy="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600"/>
                <a:t>40x2</a:t>
              </a:r>
              <a:r>
                <a:rPr lang="zh-CN" altLang="en-US" sz="600"/>
                <a:t>不锈钢球裙边</a:t>
              </a:r>
              <a:endParaRPr lang="zh-CN" altLang="en-US" sz="600"/>
            </a:p>
          </p:txBody>
        </p:sp>
      </p:grpSp>
      <p:grpSp>
        <p:nvGrpSpPr>
          <p:cNvPr id="978" name="组合 977"/>
          <p:cNvGrpSpPr/>
          <p:nvPr/>
        </p:nvGrpSpPr>
        <p:grpSpPr>
          <a:xfrm>
            <a:off x="373380" y="2842260"/>
            <a:ext cx="1964690" cy="3235960"/>
            <a:chOff x="418" y="4677"/>
            <a:chExt cx="3094" cy="5096"/>
          </a:xfrm>
        </p:grpSpPr>
        <p:grpSp>
          <p:nvGrpSpPr>
            <p:cNvPr id="811" name="组合 810"/>
            <p:cNvGrpSpPr/>
            <p:nvPr/>
          </p:nvGrpSpPr>
          <p:grpSpPr>
            <a:xfrm>
              <a:off x="418" y="4677"/>
              <a:ext cx="3094" cy="4376"/>
              <a:chOff x="418" y="4677"/>
              <a:chExt cx="3094" cy="4376"/>
            </a:xfrm>
          </p:grpSpPr>
          <p:grpSp>
            <p:nvGrpSpPr>
              <p:cNvPr id="165" name="组合 164"/>
              <p:cNvGrpSpPr/>
              <p:nvPr/>
            </p:nvGrpSpPr>
            <p:grpSpPr>
              <a:xfrm>
                <a:off x="1138" y="5321"/>
                <a:ext cx="2180" cy="3133"/>
                <a:chOff x="2134" y="5261"/>
                <a:chExt cx="2180" cy="3133"/>
              </a:xfrm>
            </p:grpSpPr>
            <p:grpSp>
              <p:nvGrpSpPr>
                <p:cNvPr id="341" name="组合 340"/>
                <p:cNvGrpSpPr/>
                <p:nvPr/>
              </p:nvGrpSpPr>
              <p:grpSpPr>
                <a:xfrm rot="0">
                  <a:off x="2134" y="5261"/>
                  <a:ext cx="1076" cy="3129"/>
                  <a:chOff x="1370" y="5182"/>
                  <a:chExt cx="1076" cy="3129"/>
                </a:xfrm>
              </p:grpSpPr>
              <p:grpSp>
                <p:nvGrpSpPr>
                  <p:cNvPr id="300" name="组合 299"/>
                  <p:cNvGrpSpPr/>
                  <p:nvPr/>
                </p:nvGrpSpPr>
                <p:grpSpPr>
                  <a:xfrm>
                    <a:off x="1370" y="7235"/>
                    <a:ext cx="1076" cy="1077"/>
                    <a:chOff x="2001" y="2160"/>
                    <a:chExt cx="1076" cy="1077"/>
                  </a:xfrm>
                </p:grpSpPr>
                <p:grpSp>
                  <p:nvGrpSpPr>
                    <p:cNvPr id="301" name="组合 300"/>
                    <p:cNvGrpSpPr/>
                    <p:nvPr/>
                  </p:nvGrpSpPr>
                  <p:grpSpPr>
                    <a:xfrm>
                      <a:off x="2001" y="2160"/>
                      <a:ext cx="1077" cy="1077"/>
                      <a:chOff x="8201" y="5812"/>
                      <a:chExt cx="1077" cy="1077"/>
                    </a:xfrm>
                  </p:grpSpPr>
                  <p:sp>
                    <p:nvSpPr>
                      <p:cNvPr id="302" name="矩形 301"/>
                      <p:cNvSpPr/>
                      <p:nvPr/>
                    </p:nvSpPr>
                    <p:spPr>
                      <a:xfrm>
                        <a:off x="8201" y="5812"/>
                        <a:ext cx="1077" cy="1077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303" name="矩形 302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8456" y="6059"/>
                        <a:ext cx="567" cy="58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304" name="椭圆 303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9091" y="5877"/>
                        <a:ext cx="113" cy="113"/>
                      </a:xfrm>
                      <a:prstGeom prst="ellipse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305" name="椭圆 304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8684" y="5877"/>
                        <a:ext cx="113" cy="113"/>
                      </a:xfrm>
                      <a:prstGeom prst="ellipse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306" name="椭圆 30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8266" y="5877"/>
                        <a:ext cx="113" cy="113"/>
                      </a:xfrm>
                      <a:prstGeom prst="ellipse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307" name="椭圆 306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9091" y="6295"/>
                        <a:ext cx="113" cy="113"/>
                      </a:xfrm>
                      <a:prstGeom prst="ellipse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308" name="椭圆 307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8266" y="6295"/>
                        <a:ext cx="113" cy="113"/>
                      </a:xfrm>
                      <a:prstGeom prst="ellipse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309" name="椭圆 308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8684" y="6698"/>
                        <a:ext cx="113" cy="113"/>
                      </a:xfrm>
                      <a:prstGeom prst="ellipse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310" name="椭圆 309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9091" y="6698"/>
                        <a:ext cx="113" cy="113"/>
                      </a:xfrm>
                      <a:prstGeom prst="ellipse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311" name="椭圆 310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8266" y="6698"/>
                        <a:ext cx="113" cy="113"/>
                      </a:xfrm>
                      <a:prstGeom prst="ellipse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</p:grpSp>
                <p:sp>
                  <p:nvSpPr>
                    <p:cNvPr id="312" name="矩形 311"/>
                    <p:cNvSpPr/>
                    <p:nvPr/>
                  </p:nvSpPr>
                  <p:spPr>
                    <a:xfrm rot="16200000">
                      <a:off x="2100" y="2365"/>
                      <a:ext cx="57" cy="255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3" name="矩形 312"/>
                    <p:cNvSpPr/>
                    <p:nvPr/>
                  </p:nvSpPr>
                  <p:spPr>
                    <a:xfrm rot="16200000">
                      <a:off x="2100" y="2775"/>
                      <a:ext cx="57" cy="255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4" name="矩形 313"/>
                    <p:cNvSpPr/>
                    <p:nvPr/>
                  </p:nvSpPr>
                  <p:spPr>
                    <a:xfrm rot="16200000">
                      <a:off x="2922" y="2365"/>
                      <a:ext cx="57" cy="255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5" name="矩形 314"/>
                    <p:cNvSpPr/>
                    <p:nvPr/>
                  </p:nvSpPr>
                  <p:spPr>
                    <a:xfrm rot="16200000">
                      <a:off x="2922" y="2775"/>
                      <a:ext cx="57" cy="255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6" name="矩形 315"/>
                    <p:cNvSpPr/>
                    <p:nvPr/>
                  </p:nvSpPr>
                  <p:spPr>
                    <a:xfrm>
                      <a:off x="2710" y="2160"/>
                      <a:ext cx="57" cy="248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7" name="矩形 316"/>
                    <p:cNvSpPr/>
                    <p:nvPr/>
                  </p:nvSpPr>
                  <p:spPr>
                    <a:xfrm>
                      <a:off x="2309" y="2160"/>
                      <a:ext cx="57" cy="248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8" name="矩形 317"/>
                    <p:cNvSpPr/>
                    <p:nvPr/>
                  </p:nvSpPr>
                  <p:spPr>
                    <a:xfrm>
                      <a:off x="2309" y="2992"/>
                      <a:ext cx="57" cy="245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9" name="矩形 318"/>
                    <p:cNvSpPr/>
                    <p:nvPr/>
                  </p:nvSpPr>
                  <p:spPr>
                    <a:xfrm>
                      <a:off x="2710" y="2993"/>
                      <a:ext cx="57" cy="245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20" name="组合 319"/>
                  <p:cNvGrpSpPr/>
                  <p:nvPr/>
                </p:nvGrpSpPr>
                <p:grpSpPr>
                  <a:xfrm>
                    <a:off x="1370" y="5182"/>
                    <a:ext cx="1076" cy="1077"/>
                    <a:chOff x="2001" y="2160"/>
                    <a:chExt cx="1076" cy="1077"/>
                  </a:xfrm>
                </p:grpSpPr>
                <p:grpSp>
                  <p:nvGrpSpPr>
                    <p:cNvPr id="321" name="组合 320"/>
                    <p:cNvGrpSpPr/>
                    <p:nvPr/>
                  </p:nvGrpSpPr>
                  <p:grpSpPr>
                    <a:xfrm>
                      <a:off x="2001" y="2160"/>
                      <a:ext cx="1077" cy="1077"/>
                      <a:chOff x="8201" y="5812"/>
                      <a:chExt cx="1077" cy="1077"/>
                    </a:xfrm>
                  </p:grpSpPr>
                  <p:sp>
                    <p:nvSpPr>
                      <p:cNvPr id="322" name="矩形 321"/>
                      <p:cNvSpPr/>
                      <p:nvPr/>
                    </p:nvSpPr>
                    <p:spPr>
                      <a:xfrm>
                        <a:off x="8201" y="5812"/>
                        <a:ext cx="1077" cy="1077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323" name="矩形 322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8456" y="6059"/>
                        <a:ext cx="567" cy="58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324" name="椭圆 323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9091" y="5877"/>
                        <a:ext cx="113" cy="113"/>
                      </a:xfrm>
                      <a:prstGeom prst="ellipse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325" name="椭圆 324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8677" y="5885"/>
                        <a:ext cx="113" cy="113"/>
                      </a:xfrm>
                      <a:prstGeom prst="ellipse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326" name="椭圆 32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8266" y="5877"/>
                        <a:ext cx="113" cy="113"/>
                      </a:xfrm>
                      <a:prstGeom prst="ellipse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327" name="椭圆 326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9091" y="6295"/>
                        <a:ext cx="113" cy="113"/>
                      </a:xfrm>
                      <a:prstGeom prst="ellipse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328" name="椭圆 327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8266" y="6295"/>
                        <a:ext cx="113" cy="113"/>
                      </a:xfrm>
                      <a:prstGeom prst="ellipse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329" name="椭圆 328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8679" y="6709"/>
                        <a:ext cx="113" cy="113"/>
                      </a:xfrm>
                      <a:prstGeom prst="ellipse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330" name="椭圆 329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9091" y="6709"/>
                        <a:ext cx="113" cy="113"/>
                      </a:xfrm>
                      <a:prstGeom prst="ellipse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331" name="椭圆 330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8266" y="6709"/>
                        <a:ext cx="113" cy="113"/>
                      </a:xfrm>
                      <a:prstGeom prst="ellipse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</p:grpSp>
                <p:sp>
                  <p:nvSpPr>
                    <p:cNvPr id="332" name="矩形 331"/>
                    <p:cNvSpPr/>
                    <p:nvPr/>
                  </p:nvSpPr>
                  <p:spPr>
                    <a:xfrm rot="16200000">
                      <a:off x="2100" y="2365"/>
                      <a:ext cx="57" cy="255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3" name="矩形 332"/>
                    <p:cNvSpPr/>
                    <p:nvPr/>
                  </p:nvSpPr>
                  <p:spPr>
                    <a:xfrm rot="16200000">
                      <a:off x="2100" y="2775"/>
                      <a:ext cx="57" cy="255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4" name="矩形 333"/>
                    <p:cNvSpPr/>
                    <p:nvPr/>
                  </p:nvSpPr>
                  <p:spPr>
                    <a:xfrm rot="16200000">
                      <a:off x="2922" y="2365"/>
                      <a:ext cx="57" cy="255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5" name="矩形 334"/>
                    <p:cNvSpPr/>
                    <p:nvPr/>
                  </p:nvSpPr>
                  <p:spPr>
                    <a:xfrm rot="16200000">
                      <a:off x="2922" y="2775"/>
                      <a:ext cx="57" cy="255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6" name="矩形 335"/>
                    <p:cNvSpPr/>
                    <p:nvPr/>
                  </p:nvSpPr>
                  <p:spPr>
                    <a:xfrm>
                      <a:off x="2710" y="2160"/>
                      <a:ext cx="57" cy="248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7" name="矩形 336"/>
                    <p:cNvSpPr/>
                    <p:nvPr/>
                  </p:nvSpPr>
                  <p:spPr>
                    <a:xfrm>
                      <a:off x="2309" y="2160"/>
                      <a:ext cx="57" cy="248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8" name="矩形 337"/>
                    <p:cNvSpPr/>
                    <p:nvPr/>
                  </p:nvSpPr>
                  <p:spPr>
                    <a:xfrm>
                      <a:off x="2309" y="2992"/>
                      <a:ext cx="57" cy="245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9" name="矩形 338"/>
                    <p:cNvSpPr/>
                    <p:nvPr/>
                  </p:nvSpPr>
                  <p:spPr>
                    <a:xfrm>
                      <a:off x="2710" y="2993"/>
                      <a:ext cx="57" cy="245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340" name="矩形 339"/>
                  <p:cNvSpPr>
                    <a:spLocks noChangeAspect="1"/>
                  </p:cNvSpPr>
                  <p:nvPr/>
                </p:nvSpPr>
                <p:spPr>
                  <a:xfrm>
                    <a:off x="1370" y="6260"/>
                    <a:ext cx="1077" cy="975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342" name="组合 341"/>
                <p:cNvGrpSpPr/>
                <p:nvPr/>
              </p:nvGrpSpPr>
              <p:grpSpPr>
                <a:xfrm rot="0">
                  <a:off x="3762" y="7234"/>
                  <a:ext cx="552" cy="1160"/>
                  <a:chOff x="4038" y="1584"/>
                  <a:chExt cx="552" cy="1160"/>
                </a:xfrm>
              </p:grpSpPr>
              <p:grpSp>
                <p:nvGrpSpPr>
                  <p:cNvPr id="343" name="组合 342"/>
                  <p:cNvGrpSpPr/>
                  <p:nvPr/>
                </p:nvGrpSpPr>
                <p:grpSpPr>
                  <a:xfrm>
                    <a:off x="4046" y="1584"/>
                    <a:ext cx="541" cy="1157"/>
                    <a:chOff x="4322" y="1285"/>
                    <a:chExt cx="1040" cy="1440"/>
                  </a:xfrm>
                </p:grpSpPr>
                <p:sp>
                  <p:nvSpPr>
                    <p:cNvPr id="344" name="矩形 343"/>
                    <p:cNvSpPr/>
                    <p:nvPr/>
                  </p:nvSpPr>
                  <p:spPr>
                    <a:xfrm>
                      <a:off x="4322" y="1285"/>
                      <a:ext cx="1040" cy="1440"/>
                    </a:xfrm>
                    <a:prstGeom prst="rect">
                      <a:avLst/>
                    </a:prstGeom>
                    <a:solidFill>
                      <a:srgbClr val="CBFDF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5" name="直角三角形 344"/>
                    <p:cNvSpPr/>
                    <p:nvPr/>
                  </p:nvSpPr>
                  <p:spPr>
                    <a:xfrm rot="10800000">
                      <a:off x="4743" y="1285"/>
                      <a:ext cx="619" cy="1440"/>
                    </a:xfrm>
                    <a:prstGeom prst="rtTriangl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</p:grpSp>
              <p:cxnSp>
                <p:nvCxnSpPr>
                  <p:cNvPr id="346" name="直接连接符 345"/>
                  <p:cNvCxnSpPr>
                    <a:stCxn id="345" idx="4"/>
                    <a:endCxn id="345" idx="0"/>
                  </p:cNvCxnSpPr>
                  <p:nvPr/>
                </p:nvCxnSpPr>
                <p:spPr>
                  <a:xfrm>
                    <a:off x="4265" y="1584"/>
                    <a:ext cx="322" cy="1157"/>
                  </a:xfrm>
                  <a:prstGeom prst="line">
                    <a:avLst/>
                  </a:prstGeom>
                  <a:ln w="3175"/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7" name="直接连接符 346"/>
                  <p:cNvCxnSpPr/>
                  <p:nvPr/>
                </p:nvCxnSpPr>
                <p:spPr>
                  <a:xfrm flipH="1">
                    <a:off x="4038" y="1584"/>
                    <a:ext cx="8" cy="1160"/>
                  </a:xfrm>
                  <a:prstGeom prst="line">
                    <a:avLst/>
                  </a:prstGeom>
                  <a:ln w="3175"/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8" name="直接连接符 347"/>
                  <p:cNvCxnSpPr/>
                  <p:nvPr/>
                </p:nvCxnSpPr>
                <p:spPr>
                  <a:xfrm flipV="1">
                    <a:off x="4042" y="1584"/>
                    <a:ext cx="221" cy="2"/>
                  </a:xfrm>
                  <a:prstGeom prst="line">
                    <a:avLst/>
                  </a:prstGeom>
                  <a:ln w="3175"/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9" name="直接连接符 348"/>
                  <p:cNvCxnSpPr/>
                  <p:nvPr/>
                </p:nvCxnSpPr>
                <p:spPr>
                  <a:xfrm flipV="1">
                    <a:off x="4038" y="2739"/>
                    <a:ext cx="553" cy="2"/>
                  </a:xfrm>
                  <a:prstGeom prst="line">
                    <a:avLst/>
                  </a:prstGeom>
                  <a:ln w="3175"/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676" name="直接连接符 675"/>
              <p:cNvCxnSpPr/>
              <p:nvPr/>
            </p:nvCxnSpPr>
            <p:spPr>
              <a:xfrm flipV="1">
                <a:off x="1010" y="5219"/>
                <a:ext cx="1247" cy="2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677" name="直接连接符 676"/>
              <p:cNvCxnSpPr/>
              <p:nvPr/>
            </p:nvCxnSpPr>
            <p:spPr>
              <a:xfrm>
                <a:off x="1667" y="5159"/>
                <a:ext cx="1" cy="1304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678" name="直接连接符 677"/>
              <p:cNvCxnSpPr/>
              <p:nvPr/>
            </p:nvCxnSpPr>
            <p:spPr>
              <a:xfrm>
                <a:off x="1253" y="5159"/>
                <a:ext cx="1" cy="1304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679" name="直接连接符 678"/>
              <p:cNvCxnSpPr/>
              <p:nvPr/>
            </p:nvCxnSpPr>
            <p:spPr>
              <a:xfrm>
                <a:off x="2081" y="5164"/>
                <a:ext cx="1" cy="1304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680" name="直接连接符 679"/>
              <p:cNvCxnSpPr/>
              <p:nvPr/>
            </p:nvCxnSpPr>
            <p:spPr>
              <a:xfrm>
                <a:off x="1252" y="7320"/>
                <a:ext cx="1" cy="1304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681" name="直接连接符 680"/>
              <p:cNvCxnSpPr/>
              <p:nvPr/>
            </p:nvCxnSpPr>
            <p:spPr>
              <a:xfrm>
                <a:off x="1666" y="7320"/>
                <a:ext cx="1" cy="1304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682" name="直接连接符 681"/>
              <p:cNvCxnSpPr/>
              <p:nvPr/>
            </p:nvCxnSpPr>
            <p:spPr>
              <a:xfrm>
                <a:off x="2083" y="7320"/>
                <a:ext cx="1" cy="1304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683" name="直接连接符 682"/>
              <p:cNvCxnSpPr/>
              <p:nvPr/>
            </p:nvCxnSpPr>
            <p:spPr>
              <a:xfrm flipV="1">
                <a:off x="940" y="5452"/>
                <a:ext cx="1304" cy="2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684" name="直接连接符 683"/>
              <p:cNvCxnSpPr/>
              <p:nvPr/>
            </p:nvCxnSpPr>
            <p:spPr>
              <a:xfrm flipV="1">
                <a:off x="940" y="5867"/>
                <a:ext cx="1304" cy="2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685" name="直接连接符 684"/>
              <p:cNvCxnSpPr/>
              <p:nvPr/>
            </p:nvCxnSpPr>
            <p:spPr>
              <a:xfrm flipV="1">
                <a:off x="940" y="6276"/>
                <a:ext cx="1304" cy="2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738" name="直接连接符 737"/>
              <p:cNvCxnSpPr/>
              <p:nvPr/>
            </p:nvCxnSpPr>
            <p:spPr>
              <a:xfrm flipV="1">
                <a:off x="940" y="7504"/>
                <a:ext cx="1361" cy="2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739" name="直接连接符 738"/>
              <p:cNvCxnSpPr/>
              <p:nvPr/>
            </p:nvCxnSpPr>
            <p:spPr>
              <a:xfrm flipV="1">
                <a:off x="940" y="7920"/>
                <a:ext cx="1361" cy="2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740" name="直接连接符 739"/>
              <p:cNvCxnSpPr/>
              <p:nvPr/>
            </p:nvCxnSpPr>
            <p:spPr>
              <a:xfrm flipV="1">
                <a:off x="940" y="8321"/>
                <a:ext cx="1361" cy="2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741" name="直接连接符 740"/>
              <p:cNvCxnSpPr/>
              <p:nvPr/>
            </p:nvCxnSpPr>
            <p:spPr>
              <a:xfrm>
                <a:off x="1009" y="7320"/>
                <a:ext cx="1" cy="1191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742" name="直接连接符 741"/>
              <p:cNvCxnSpPr/>
              <p:nvPr/>
            </p:nvCxnSpPr>
            <p:spPr>
              <a:xfrm flipV="1">
                <a:off x="940" y="8454"/>
                <a:ext cx="340" cy="2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744" name="直接连接符 743"/>
              <p:cNvCxnSpPr/>
              <p:nvPr/>
            </p:nvCxnSpPr>
            <p:spPr>
              <a:xfrm>
                <a:off x="801" y="5251"/>
                <a:ext cx="6" cy="3345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745" name="直接连接符 744"/>
              <p:cNvCxnSpPr/>
              <p:nvPr/>
            </p:nvCxnSpPr>
            <p:spPr>
              <a:xfrm>
                <a:off x="1008" y="5288"/>
                <a:ext cx="1" cy="1361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746" name="直接连接符 745"/>
              <p:cNvCxnSpPr/>
              <p:nvPr/>
            </p:nvCxnSpPr>
            <p:spPr>
              <a:xfrm flipV="1">
                <a:off x="940" y="5328"/>
                <a:ext cx="340" cy="2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748" name="直接连接符 747"/>
              <p:cNvCxnSpPr/>
              <p:nvPr/>
            </p:nvCxnSpPr>
            <p:spPr>
              <a:xfrm flipV="1">
                <a:off x="700" y="7627"/>
                <a:ext cx="170" cy="2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749" name="直接连接符 748"/>
              <p:cNvCxnSpPr/>
              <p:nvPr/>
            </p:nvCxnSpPr>
            <p:spPr>
              <a:xfrm flipV="1">
                <a:off x="700" y="8212"/>
                <a:ext cx="170" cy="2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750" name="直接连接符 749"/>
              <p:cNvCxnSpPr/>
              <p:nvPr/>
            </p:nvCxnSpPr>
            <p:spPr>
              <a:xfrm flipV="1">
                <a:off x="700" y="8455"/>
                <a:ext cx="170" cy="2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753" name="直接连接符 752"/>
              <p:cNvCxnSpPr/>
              <p:nvPr/>
            </p:nvCxnSpPr>
            <p:spPr>
              <a:xfrm flipV="1">
                <a:off x="700" y="5324"/>
                <a:ext cx="170" cy="2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754" name="直接连接符 753"/>
              <p:cNvCxnSpPr/>
              <p:nvPr/>
            </p:nvCxnSpPr>
            <p:spPr>
              <a:xfrm>
                <a:off x="1130" y="5164"/>
                <a:ext cx="1" cy="227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755" name="直接连接符 754"/>
              <p:cNvCxnSpPr/>
              <p:nvPr/>
            </p:nvCxnSpPr>
            <p:spPr>
              <a:xfrm>
                <a:off x="2209" y="5159"/>
                <a:ext cx="1" cy="227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grpSp>
            <p:nvGrpSpPr>
              <p:cNvPr id="761" name="组合 760"/>
              <p:cNvGrpSpPr/>
              <p:nvPr/>
            </p:nvGrpSpPr>
            <p:grpSpPr>
              <a:xfrm>
                <a:off x="1010" y="4992"/>
                <a:ext cx="1246" cy="114"/>
                <a:chOff x="1010" y="4938"/>
                <a:chExt cx="1246" cy="114"/>
              </a:xfrm>
            </p:grpSpPr>
            <p:cxnSp>
              <p:nvCxnSpPr>
                <p:cNvPr id="756" name="直接连接符 755"/>
                <p:cNvCxnSpPr/>
                <p:nvPr/>
              </p:nvCxnSpPr>
              <p:spPr>
                <a:xfrm flipV="1">
                  <a:off x="1010" y="4995"/>
                  <a:ext cx="1247" cy="2"/>
                </a:xfrm>
                <a:prstGeom prst="line">
                  <a:avLst/>
                </a:prstGeom>
                <a:ln w="3175">
                  <a:solidFill>
                    <a:srgbClr val="FFFF0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757" name="直接连接符 756"/>
                <p:cNvCxnSpPr/>
                <p:nvPr/>
              </p:nvCxnSpPr>
              <p:spPr>
                <a:xfrm>
                  <a:off x="2208" y="4938"/>
                  <a:ext cx="1" cy="113"/>
                </a:xfrm>
                <a:prstGeom prst="line">
                  <a:avLst/>
                </a:prstGeom>
                <a:ln w="3175">
                  <a:solidFill>
                    <a:srgbClr val="FFFF0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758" name="直接连接符 757"/>
                <p:cNvCxnSpPr/>
                <p:nvPr/>
              </p:nvCxnSpPr>
              <p:spPr>
                <a:xfrm>
                  <a:off x="1960" y="4938"/>
                  <a:ext cx="1" cy="113"/>
                </a:xfrm>
                <a:prstGeom prst="line">
                  <a:avLst/>
                </a:prstGeom>
                <a:ln w="3175">
                  <a:solidFill>
                    <a:srgbClr val="FFFF0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759" name="直接连接符 758"/>
                <p:cNvCxnSpPr/>
                <p:nvPr/>
              </p:nvCxnSpPr>
              <p:spPr>
                <a:xfrm>
                  <a:off x="1387" y="4940"/>
                  <a:ext cx="1" cy="113"/>
                </a:xfrm>
                <a:prstGeom prst="line">
                  <a:avLst/>
                </a:prstGeom>
                <a:ln w="3175">
                  <a:solidFill>
                    <a:srgbClr val="FFFF0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760" name="直接连接符 759"/>
                <p:cNvCxnSpPr/>
                <p:nvPr/>
              </p:nvCxnSpPr>
              <p:spPr>
                <a:xfrm>
                  <a:off x="1132" y="4940"/>
                  <a:ext cx="1" cy="113"/>
                </a:xfrm>
                <a:prstGeom prst="line">
                  <a:avLst/>
                </a:prstGeom>
                <a:ln w="3175">
                  <a:solidFill>
                    <a:srgbClr val="FFFF0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62" name="直接连接符 761"/>
              <p:cNvCxnSpPr/>
              <p:nvPr/>
            </p:nvCxnSpPr>
            <p:spPr>
              <a:xfrm>
                <a:off x="518" y="5251"/>
                <a:ext cx="6" cy="3345"/>
              </a:xfrm>
              <a:prstGeom prst="line">
                <a:avLst/>
              </a:prstGeom>
              <a:ln w="317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763" name="直接连接符 762"/>
              <p:cNvCxnSpPr/>
              <p:nvPr/>
            </p:nvCxnSpPr>
            <p:spPr>
              <a:xfrm flipV="1">
                <a:off x="465" y="8459"/>
                <a:ext cx="170" cy="2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764" name="直接连接符 763"/>
              <p:cNvCxnSpPr/>
              <p:nvPr/>
            </p:nvCxnSpPr>
            <p:spPr>
              <a:xfrm flipV="1">
                <a:off x="418" y="5330"/>
                <a:ext cx="170" cy="2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sp>
            <p:nvSpPr>
              <p:cNvPr id="766" name="文本框 765"/>
              <p:cNvSpPr txBox="1"/>
              <p:nvPr/>
            </p:nvSpPr>
            <p:spPr>
              <a:xfrm rot="16200000">
                <a:off x="550" y="5793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350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cxnSp>
            <p:nvCxnSpPr>
              <p:cNvPr id="767" name="直接连接符 766"/>
              <p:cNvCxnSpPr/>
              <p:nvPr/>
            </p:nvCxnSpPr>
            <p:spPr>
              <a:xfrm flipV="1">
                <a:off x="701" y="5574"/>
                <a:ext cx="170" cy="2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768" name="直接连接符 767"/>
              <p:cNvCxnSpPr/>
              <p:nvPr/>
            </p:nvCxnSpPr>
            <p:spPr>
              <a:xfrm flipV="1">
                <a:off x="701" y="6159"/>
                <a:ext cx="170" cy="2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sp>
            <p:nvSpPr>
              <p:cNvPr id="769" name="文本框 768"/>
              <p:cNvSpPr txBox="1"/>
              <p:nvPr/>
            </p:nvSpPr>
            <p:spPr>
              <a:xfrm rot="16200000">
                <a:off x="550" y="5377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250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771" name="文本框 770"/>
              <p:cNvSpPr txBox="1"/>
              <p:nvPr/>
            </p:nvSpPr>
            <p:spPr>
              <a:xfrm rot="16200000">
                <a:off x="550" y="7830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350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773" name="文本框 772"/>
              <p:cNvSpPr txBox="1"/>
              <p:nvPr/>
            </p:nvSpPr>
            <p:spPr>
              <a:xfrm rot="16200000">
                <a:off x="550" y="8248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250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774" name="文本框 773"/>
              <p:cNvSpPr txBox="1"/>
              <p:nvPr/>
            </p:nvSpPr>
            <p:spPr>
              <a:xfrm rot="16200000">
                <a:off x="550" y="6796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600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775" name="文本框 774"/>
              <p:cNvSpPr txBox="1"/>
              <p:nvPr/>
            </p:nvSpPr>
            <p:spPr>
              <a:xfrm rot="16200000">
                <a:off x="779" y="5294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75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776" name="文本框 775"/>
              <p:cNvSpPr txBox="1"/>
              <p:nvPr/>
            </p:nvSpPr>
            <p:spPr>
              <a:xfrm>
                <a:off x="1010" y="5095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75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777" name="文本框 776"/>
              <p:cNvSpPr txBox="1"/>
              <p:nvPr/>
            </p:nvSpPr>
            <p:spPr>
              <a:xfrm>
                <a:off x="1052" y="4922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250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778" name="文本框 777"/>
              <p:cNvSpPr txBox="1"/>
              <p:nvPr/>
            </p:nvSpPr>
            <p:spPr>
              <a:xfrm>
                <a:off x="1467" y="4922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350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779" name="文本框 778"/>
              <p:cNvSpPr txBox="1"/>
              <p:nvPr/>
            </p:nvSpPr>
            <p:spPr>
              <a:xfrm>
                <a:off x="1869" y="4918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250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cxnSp>
            <p:nvCxnSpPr>
              <p:cNvPr id="780" name="直接连接符 779"/>
              <p:cNvCxnSpPr/>
              <p:nvPr/>
            </p:nvCxnSpPr>
            <p:spPr>
              <a:xfrm flipV="1">
                <a:off x="1008" y="4816"/>
                <a:ext cx="1247" cy="2"/>
              </a:xfrm>
              <a:prstGeom prst="line">
                <a:avLst/>
              </a:prstGeom>
              <a:ln w="317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781" name="直接连接符 780"/>
              <p:cNvCxnSpPr/>
              <p:nvPr/>
            </p:nvCxnSpPr>
            <p:spPr>
              <a:xfrm>
                <a:off x="2210" y="4761"/>
                <a:ext cx="1" cy="113"/>
              </a:xfrm>
              <a:prstGeom prst="line">
                <a:avLst/>
              </a:prstGeom>
              <a:ln w="317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782" name="直接连接符 781"/>
              <p:cNvCxnSpPr/>
              <p:nvPr/>
            </p:nvCxnSpPr>
            <p:spPr>
              <a:xfrm>
                <a:off x="1130" y="4757"/>
                <a:ext cx="1" cy="113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sp>
            <p:nvSpPr>
              <p:cNvPr id="783" name="文本框 782"/>
              <p:cNvSpPr txBox="1"/>
              <p:nvPr/>
            </p:nvSpPr>
            <p:spPr>
              <a:xfrm>
                <a:off x="1961" y="5088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75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784" name="文本框 783"/>
              <p:cNvSpPr txBox="1"/>
              <p:nvPr/>
            </p:nvSpPr>
            <p:spPr>
              <a:xfrm>
                <a:off x="1278" y="5094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350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785" name="文本框 784"/>
              <p:cNvSpPr txBox="1"/>
              <p:nvPr/>
            </p:nvSpPr>
            <p:spPr>
              <a:xfrm>
                <a:off x="1467" y="4677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850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786" name="文本框 785"/>
              <p:cNvSpPr txBox="1"/>
              <p:nvPr/>
            </p:nvSpPr>
            <p:spPr>
              <a:xfrm>
                <a:off x="1693" y="5095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350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787" name="文本框 786"/>
              <p:cNvSpPr txBox="1"/>
              <p:nvPr/>
            </p:nvSpPr>
            <p:spPr>
              <a:xfrm rot="16200000">
                <a:off x="770" y="5636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350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788" name="文本框 787"/>
              <p:cNvSpPr txBox="1"/>
              <p:nvPr/>
            </p:nvSpPr>
            <p:spPr>
              <a:xfrm rot="16200000">
                <a:off x="780" y="5994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350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789" name="文本框 788"/>
              <p:cNvSpPr txBox="1"/>
              <p:nvPr/>
            </p:nvSpPr>
            <p:spPr>
              <a:xfrm rot="16200000">
                <a:off x="764" y="8278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75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790" name="文本框 789"/>
              <p:cNvSpPr txBox="1"/>
              <p:nvPr/>
            </p:nvSpPr>
            <p:spPr>
              <a:xfrm rot="16200000">
                <a:off x="765" y="8013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350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791" name="文本框 790"/>
              <p:cNvSpPr txBox="1"/>
              <p:nvPr/>
            </p:nvSpPr>
            <p:spPr>
              <a:xfrm rot="16200000">
                <a:off x="764" y="7638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350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cxnSp>
            <p:nvCxnSpPr>
              <p:cNvPr id="792" name="直接连接符 791"/>
              <p:cNvCxnSpPr/>
              <p:nvPr/>
            </p:nvCxnSpPr>
            <p:spPr>
              <a:xfrm>
                <a:off x="1133" y="8365"/>
                <a:ext cx="1" cy="283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793" name="直接连接符 792"/>
              <p:cNvCxnSpPr/>
              <p:nvPr/>
            </p:nvCxnSpPr>
            <p:spPr>
              <a:xfrm>
                <a:off x="2212" y="8421"/>
                <a:ext cx="1" cy="227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794" name="直接连接符 793"/>
              <p:cNvCxnSpPr/>
              <p:nvPr/>
            </p:nvCxnSpPr>
            <p:spPr>
              <a:xfrm flipV="1">
                <a:off x="978" y="8596"/>
                <a:ext cx="1361" cy="2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sp>
            <p:nvSpPr>
              <p:cNvPr id="795" name="文本框 794"/>
              <p:cNvSpPr txBox="1"/>
              <p:nvPr/>
            </p:nvSpPr>
            <p:spPr>
              <a:xfrm>
                <a:off x="1008" y="8448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75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796" name="文本框 795"/>
              <p:cNvSpPr txBox="1"/>
              <p:nvPr/>
            </p:nvSpPr>
            <p:spPr>
              <a:xfrm>
                <a:off x="1951" y="8456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75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797" name="文本框 796"/>
              <p:cNvSpPr txBox="1"/>
              <p:nvPr/>
            </p:nvSpPr>
            <p:spPr>
              <a:xfrm>
                <a:off x="1252" y="8459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350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798" name="文本框 797"/>
              <p:cNvSpPr txBox="1"/>
              <p:nvPr/>
            </p:nvSpPr>
            <p:spPr>
              <a:xfrm>
                <a:off x="1693" y="8461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350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cxnSp>
            <p:nvCxnSpPr>
              <p:cNvPr id="799" name="直接连接符 798"/>
              <p:cNvCxnSpPr/>
              <p:nvPr/>
            </p:nvCxnSpPr>
            <p:spPr>
              <a:xfrm flipV="1">
                <a:off x="940" y="6404"/>
                <a:ext cx="340" cy="2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800" name="直接连接符 799"/>
              <p:cNvCxnSpPr/>
              <p:nvPr/>
            </p:nvCxnSpPr>
            <p:spPr>
              <a:xfrm flipV="1">
                <a:off x="949" y="7374"/>
                <a:ext cx="340" cy="2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sp>
            <p:nvSpPr>
              <p:cNvPr id="801" name="文本框 800"/>
              <p:cNvSpPr txBox="1"/>
              <p:nvPr/>
            </p:nvSpPr>
            <p:spPr>
              <a:xfrm rot="16200000">
                <a:off x="770" y="6229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75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802" name="文本框 801"/>
              <p:cNvSpPr txBox="1"/>
              <p:nvPr/>
            </p:nvSpPr>
            <p:spPr>
              <a:xfrm rot="16200000">
                <a:off x="765" y="7339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75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803" name="文本框 802"/>
              <p:cNvSpPr txBox="1"/>
              <p:nvPr/>
            </p:nvSpPr>
            <p:spPr>
              <a:xfrm>
                <a:off x="2822" y="8317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200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804" name="文本框 803"/>
              <p:cNvSpPr txBox="1"/>
              <p:nvPr/>
            </p:nvSpPr>
            <p:spPr>
              <a:xfrm>
                <a:off x="2687" y="7233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100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805" name="文本框 804"/>
              <p:cNvSpPr txBox="1"/>
              <p:nvPr/>
            </p:nvSpPr>
            <p:spPr>
              <a:xfrm rot="16200000">
                <a:off x="2606" y="7784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350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806" name="文本框 805"/>
              <p:cNvSpPr txBox="1"/>
              <p:nvPr/>
            </p:nvSpPr>
            <p:spPr>
              <a:xfrm>
                <a:off x="1240" y="8789"/>
                <a:ext cx="968" cy="26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r>
                  <a:rPr lang="zh-CN" altLang="en-US" sz="5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法兰</a:t>
                </a:r>
                <a:r>
                  <a:rPr lang="en-US" altLang="zh-CN" sz="5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 δ=30</a:t>
                </a:r>
                <a:endParaRPr lang="en-US" altLang="zh-CN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endParaRPr>
              </a:p>
            </p:txBody>
          </p:sp>
          <p:sp>
            <p:nvSpPr>
              <p:cNvPr id="807" name="文本框 806"/>
              <p:cNvSpPr txBox="1"/>
              <p:nvPr/>
            </p:nvSpPr>
            <p:spPr>
              <a:xfrm>
                <a:off x="2544" y="8666"/>
                <a:ext cx="968" cy="26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r>
                  <a:rPr lang="zh-CN" altLang="en-US" sz="5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加劲肋</a:t>
                </a:r>
                <a:r>
                  <a:rPr lang="en-US" altLang="zh-CN" sz="5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  δ=20</a:t>
                </a:r>
                <a:endParaRPr lang="en-US" altLang="zh-CN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endParaRPr>
              </a:p>
            </p:txBody>
          </p:sp>
          <p:sp>
            <p:nvSpPr>
              <p:cNvPr id="808" name="文本框 807"/>
              <p:cNvSpPr txBox="1"/>
              <p:nvPr/>
            </p:nvSpPr>
            <p:spPr>
              <a:xfrm>
                <a:off x="2657" y="5051"/>
                <a:ext cx="474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Ø32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cxnSp>
            <p:nvCxnSpPr>
              <p:cNvPr id="809" name="直接连接符 808"/>
              <p:cNvCxnSpPr/>
              <p:nvPr/>
            </p:nvCxnSpPr>
            <p:spPr>
              <a:xfrm flipH="1">
                <a:off x="2112" y="5188"/>
                <a:ext cx="644" cy="253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810" name="直接连接符 809"/>
              <p:cNvCxnSpPr/>
              <p:nvPr/>
            </p:nvCxnSpPr>
            <p:spPr>
              <a:xfrm flipH="1">
                <a:off x="2756" y="5172"/>
                <a:ext cx="250" cy="16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940" name="文本框 939"/>
            <p:cNvSpPr txBox="1"/>
            <p:nvPr/>
          </p:nvSpPr>
          <p:spPr>
            <a:xfrm>
              <a:off x="1727" y="9301"/>
              <a:ext cx="990" cy="47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zh-CN" altLang="en-US" sz="600"/>
                <a:t>节点</a:t>
              </a:r>
              <a:r>
                <a:rPr lang="en-US" altLang="zh-CN" sz="600"/>
                <a:t>4-1</a:t>
              </a:r>
              <a:r>
                <a:rPr lang="zh-CN" altLang="en-US" sz="600"/>
                <a:t>大样</a:t>
              </a:r>
              <a:endParaRPr lang="zh-CN" altLang="en-US" sz="600"/>
            </a:p>
          </p:txBody>
        </p:sp>
      </p:grpSp>
      <p:grpSp>
        <p:nvGrpSpPr>
          <p:cNvPr id="977" name="组合 976"/>
          <p:cNvGrpSpPr/>
          <p:nvPr/>
        </p:nvGrpSpPr>
        <p:grpSpPr>
          <a:xfrm>
            <a:off x="2675890" y="2878455"/>
            <a:ext cx="2487930" cy="3234055"/>
            <a:chOff x="4155" y="4680"/>
            <a:chExt cx="3918" cy="5093"/>
          </a:xfrm>
        </p:grpSpPr>
        <p:grpSp>
          <p:nvGrpSpPr>
            <p:cNvPr id="814" name="组合 813"/>
            <p:cNvGrpSpPr/>
            <p:nvPr/>
          </p:nvGrpSpPr>
          <p:grpSpPr>
            <a:xfrm rot="0">
              <a:off x="4875" y="5324"/>
              <a:ext cx="1076" cy="3129"/>
              <a:chOff x="1370" y="5182"/>
              <a:chExt cx="1076" cy="3129"/>
            </a:xfrm>
          </p:grpSpPr>
          <p:grpSp>
            <p:nvGrpSpPr>
              <p:cNvPr id="815" name="组合 814"/>
              <p:cNvGrpSpPr/>
              <p:nvPr/>
            </p:nvGrpSpPr>
            <p:grpSpPr>
              <a:xfrm>
                <a:off x="1370" y="7235"/>
                <a:ext cx="1076" cy="1077"/>
                <a:chOff x="2001" y="2160"/>
                <a:chExt cx="1076" cy="1077"/>
              </a:xfrm>
            </p:grpSpPr>
            <p:grpSp>
              <p:nvGrpSpPr>
                <p:cNvPr id="816" name="组合 815"/>
                <p:cNvGrpSpPr/>
                <p:nvPr/>
              </p:nvGrpSpPr>
              <p:grpSpPr>
                <a:xfrm>
                  <a:off x="2001" y="2160"/>
                  <a:ext cx="1077" cy="1077"/>
                  <a:chOff x="8201" y="5812"/>
                  <a:chExt cx="1077" cy="1077"/>
                </a:xfrm>
              </p:grpSpPr>
              <p:sp>
                <p:nvSpPr>
                  <p:cNvPr id="817" name="矩形 816"/>
                  <p:cNvSpPr/>
                  <p:nvPr/>
                </p:nvSpPr>
                <p:spPr>
                  <a:xfrm>
                    <a:off x="8201" y="5812"/>
                    <a:ext cx="1077" cy="1077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18" name="矩形 817"/>
                  <p:cNvSpPr>
                    <a:spLocks noChangeAspect="1"/>
                  </p:cNvSpPr>
                  <p:nvPr/>
                </p:nvSpPr>
                <p:spPr>
                  <a:xfrm>
                    <a:off x="8456" y="6059"/>
                    <a:ext cx="567" cy="585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19" name="椭圆 818"/>
                  <p:cNvSpPr>
                    <a:spLocks noChangeAspect="1"/>
                  </p:cNvSpPr>
                  <p:nvPr/>
                </p:nvSpPr>
                <p:spPr>
                  <a:xfrm>
                    <a:off x="9091" y="5877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20" name="椭圆 819"/>
                  <p:cNvSpPr>
                    <a:spLocks noChangeAspect="1"/>
                  </p:cNvSpPr>
                  <p:nvPr/>
                </p:nvSpPr>
                <p:spPr>
                  <a:xfrm>
                    <a:off x="8684" y="5877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21" name="椭圆 820"/>
                  <p:cNvSpPr>
                    <a:spLocks noChangeAspect="1"/>
                  </p:cNvSpPr>
                  <p:nvPr/>
                </p:nvSpPr>
                <p:spPr>
                  <a:xfrm>
                    <a:off x="8266" y="5877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22" name="椭圆 821"/>
                  <p:cNvSpPr>
                    <a:spLocks noChangeAspect="1"/>
                  </p:cNvSpPr>
                  <p:nvPr/>
                </p:nvSpPr>
                <p:spPr>
                  <a:xfrm>
                    <a:off x="9091" y="6295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23" name="椭圆 822"/>
                  <p:cNvSpPr>
                    <a:spLocks noChangeAspect="1"/>
                  </p:cNvSpPr>
                  <p:nvPr/>
                </p:nvSpPr>
                <p:spPr>
                  <a:xfrm>
                    <a:off x="8266" y="6295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24" name="椭圆 823"/>
                  <p:cNvSpPr>
                    <a:spLocks noChangeAspect="1"/>
                  </p:cNvSpPr>
                  <p:nvPr/>
                </p:nvSpPr>
                <p:spPr>
                  <a:xfrm>
                    <a:off x="8684" y="6698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25" name="椭圆 824"/>
                  <p:cNvSpPr>
                    <a:spLocks noChangeAspect="1"/>
                  </p:cNvSpPr>
                  <p:nvPr/>
                </p:nvSpPr>
                <p:spPr>
                  <a:xfrm>
                    <a:off x="9091" y="6698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26" name="椭圆 825"/>
                  <p:cNvSpPr>
                    <a:spLocks noChangeAspect="1"/>
                  </p:cNvSpPr>
                  <p:nvPr/>
                </p:nvSpPr>
                <p:spPr>
                  <a:xfrm>
                    <a:off x="8266" y="6698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827" name="矩形 826"/>
                <p:cNvSpPr/>
                <p:nvPr/>
              </p:nvSpPr>
              <p:spPr>
                <a:xfrm rot="16200000">
                  <a:off x="2100" y="2365"/>
                  <a:ext cx="57" cy="255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28" name="矩形 827"/>
                <p:cNvSpPr/>
                <p:nvPr/>
              </p:nvSpPr>
              <p:spPr>
                <a:xfrm rot="16200000">
                  <a:off x="2100" y="2775"/>
                  <a:ext cx="57" cy="255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29" name="矩形 828"/>
                <p:cNvSpPr/>
                <p:nvPr/>
              </p:nvSpPr>
              <p:spPr>
                <a:xfrm rot="16200000">
                  <a:off x="2922" y="2365"/>
                  <a:ext cx="57" cy="255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30" name="矩形 829"/>
                <p:cNvSpPr/>
                <p:nvPr/>
              </p:nvSpPr>
              <p:spPr>
                <a:xfrm rot="16200000">
                  <a:off x="2922" y="2775"/>
                  <a:ext cx="57" cy="255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31" name="矩形 830"/>
                <p:cNvSpPr/>
                <p:nvPr/>
              </p:nvSpPr>
              <p:spPr>
                <a:xfrm>
                  <a:off x="2710" y="2160"/>
                  <a:ext cx="57" cy="248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32" name="矩形 831"/>
                <p:cNvSpPr/>
                <p:nvPr/>
              </p:nvSpPr>
              <p:spPr>
                <a:xfrm>
                  <a:off x="2309" y="2160"/>
                  <a:ext cx="57" cy="248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33" name="矩形 832"/>
                <p:cNvSpPr/>
                <p:nvPr/>
              </p:nvSpPr>
              <p:spPr>
                <a:xfrm>
                  <a:off x="2309" y="2992"/>
                  <a:ext cx="57" cy="245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34" name="矩形 833"/>
                <p:cNvSpPr/>
                <p:nvPr/>
              </p:nvSpPr>
              <p:spPr>
                <a:xfrm>
                  <a:off x="2710" y="2993"/>
                  <a:ext cx="57" cy="245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35" name="组合 834"/>
              <p:cNvGrpSpPr/>
              <p:nvPr/>
            </p:nvGrpSpPr>
            <p:grpSpPr>
              <a:xfrm>
                <a:off x="1370" y="5182"/>
                <a:ext cx="1076" cy="1077"/>
                <a:chOff x="2001" y="2160"/>
                <a:chExt cx="1076" cy="1077"/>
              </a:xfrm>
            </p:grpSpPr>
            <p:grpSp>
              <p:nvGrpSpPr>
                <p:cNvPr id="836" name="组合 835"/>
                <p:cNvGrpSpPr/>
                <p:nvPr/>
              </p:nvGrpSpPr>
              <p:grpSpPr>
                <a:xfrm>
                  <a:off x="2001" y="2160"/>
                  <a:ext cx="1077" cy="1077"/>
                  <a:chOff x="8201" y="5812"/>
                  <a:chExt cx="1077" cy="1077"/>
                </a:xfrm>
              </p:grpSpPr>
              <p:sp>
                <p:nvSpPr>
                  <p:cNvPr id="837" name="矩形 836"/>
                  <p:cNvSpPr/>
                  <p:nvPr/>
                </p:nvSpPr>
                <p:spPr>
                  <a:xfrm>
                    <a:off x="8201" y="5812"/>
                    <a:ext cx="1077" cy="1077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38" name="矩形 837"/>
                  <p:cNvSpPr>
                    <a:spLocks noChangeAspect="1"/>
                  </p:cNvSpPr>
                  <p:nvPr/>
                </p:nvSpPr>
                <p:spPr>
                  <a:xfrm>
                    <a:off x="8456" y="6059"/>
                    <a:ext cx="567" cy="585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39" name="椭圆 838"/>
                  <p:cNvSpPr>
                    <a:spLocks noChangeAspect="1"/>
                  </p:cNvSpPr>
                  <p:nvPr/>
                </p:nvSpPr>
                <p:spPr>
                  <a:xfrm>
                    <a:off x="9091" y="5877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40" name="椭圆 839"/>
                  <p:cNvSpPr>
                    <a:spLocks noChangeAspect="1"/>
                  </p:cNvSpPr>
                  <p:nvPr/>
                </p:nvSpPr>
                <p:spPr>
                  <a:xfrm>
                    <a:off x="8684" y="5877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41" name="椭圆 840"/>
                  <p:cNvSpPr>
                    <a:spLocks noChangeAspect="1"/>
                  </p:cNvSpPr>
                  <p:nvPr/>
                </p:nvSpPr>
                <p:spPr>
                  <a:xfrm>
                    <a:off x="8266" y="5877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42" name="椭圆 841"/>
                  <p:cNvSpPr>
                    <a:spLocks noChangeAspect="1"/>
                  </p:cNvSpPr>
                  <p:nvPr/>
                </p:nvSpPr>
                <p:spPr>
                  <a:xfrm>
                    <a:off x="9091" y="6295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43" name="椭圆 842"/>
                  <p:cNvSpPr>
                    <a:spLocks noChangeAspect="1"/>
                  </p:cNvSpPr>
                  <p:nvPr/>
                </p:nvSpPr>
                <p:spPr>
                  <a:xfrm>
                    <a:off x="8266" y="6295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44" name="椭圆 843"/>
                  <p:cNvSpPr>
                    <a:spLocks noChangeAspect="1"/>
                  </p:cNvSpPr>
                  <p:nvPr/>
                </p:nvSpPr>
                <p:spPr>
                  <a:xfrm>
                    <a:off x="8679" y="6709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45" name="椭圆 844"/>
                  <p:cNvSpPr>
                    <a:spLocks noChangeAspect="1"/>
                  </p:cNvSpPr>
                  <p:nvPr/>
                </p:nvSpPr>
                <p:spPr>
                  <a:xfrm>
                    <a:off x="9091" y="6709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46" name="椭圆 845"/>
                  <p:cNvSpPr>
                    <a:spLocks noChangeAspect="1"/>
                  </p:cNvSpPr>
                  <p:nvPr/>
                </p:nvSpPr>
                <p:spPr>
                  <a:xfrm>
                    <a:off x="8266" y="6709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847" name="矩形 846"/>
                <p:cNvSpPr/>
                <p:nvPr/>
              </p:nvSpPr>
              <p:spPr>
                <a:xfrm rot="16200000">
                  <a:off x="2100" y="2365"/>
                  <a:ext cx="57" cy="255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48" name="矩形 847"/>
                <p:cNvSpPr/>
                <p:nvPr/>
              </p:nvSpPr>
              <p:spPr>
                <a:xfrm rot="16200000">
                  <a:off x="2100" y="2775"/>
                  <a:ext cx="57" cy="255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49" name="矩形 848"/>
                <p:cNvSpPr/>
                <p:nvPr/>
              </p:nvSpPr>
              <p:spPr>
                <a:xfrm rot="16200000">
                  <a:off x="2922" y="2365"/>
                  <a:ext cx="57" cy="255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50" name="矩形 849"/>
                <p:cNvSpPr/>
                <p:nvPr/>
              </p:nvSpPr>
              <p:spPr>
                <a:xfrm rot="16200000">
                  <a:off x="2922" y="2775"/>
                  <a:ext cx="57" cy="255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51" name="矩形 850"/>
                <p:cNvSpPr/>
                <p:nvPr/>
              </p:nvSpPr>
              <p:spPr>
                <a:xfrm>
                  <a:off x="2710" y="2160"/>
                  <a:ext cx="57" cy="248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52" name="矩形 851"/>
                <p:cNvSpPr/>
                <p:nvPr/>
              </p:nvSpPr>
              <p:spPr>
                <a:xfrm>
                  <a:off x="2309" y="2160"/>
                  <a:ext cx="57" cy="248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53" name="矩形 852"/>
                <p:cNvSpPr/>
                <p:nvPr/>
              </p:nvSpPr>
              <p:spPr>
                <a:xfrm>
                  <a:off x="2309" y="2992"/>
                  <a:ext cx="57" cy="245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54" name="矩形 853"/>
                <p:cNvSpPr/>
                <p:nvPr/>
              </p:nvSpPr>
              <p:spPr>
                <a:xfrm>
                  <a:off x="2710" y="2993"/>
                  <a:ext cx="57" cy="245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855" name="矩形 854"/>
              <p:cNvSpPr>
                <a:spLocks noChangeAspect="1"/>
              </p:cNvSpPr>
              <p:nvPr/>
            </p:nvSpPr>
            <p:spPr>
              <a:xfrm>
                <a:off x="1370" y="6260"/>
                <a:ext cx="1077" cy="97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cxnSp>
          <p:nvCxnSpPr>
            <p:cNvPr id="864" name="直接连接符 863"/>
            <p:cNvCxnSpPr/>
            <p:nvPr/>
          </p:nvCxnSpPr>
          <p:spPr>
            <a:xfrm flipV="1">
              <a:off x="4747" y="5222"/>
              <a:ext cx="1247" cy="2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65" name="直接连接符 864"/>
            <p:cNvCxnSpPr/>
            <p:nvPr/>
          </p:nvCxnSpPr>
          <p:spPr>
            <a:xfrm>
              <a:off x="5404" y="5162"/>
              <a:ext cx="1" cy="130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66" name="直接连接符 865"/>
            <p:cNvCxnSpPr/>
            <p:nvPr/>
          </p:nvCxnSpPr>
          <p:spPr>
            <a:xfrm>
              <a:off x="4990" y="5162"/>
              <a:ext cx="1" cy="130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67" name="直接连接符 866"/>
            <p:cNvCxnSpPr/>
            <p:nvPr/>
          </p:nvCxnSpPr>
          <p:spPr>
            <a:xfrm>
              <a:off x="5818" y="5167"/>
              <a:ext cx="1" cy="130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68" name="直接连接符 867"/>
            <p:cNvCxnSpPr/>
            <p:nvPr/>
          </p:nvCxnSpPr>
          <p:spPr>
            <a:xfrm>
              <a:off x="4989" y="7323"/>
              <a:ext cx="1" cy="130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69" name="直接连接符 868"/>
            <p:cNvCxnSpPr/>
            <p:nvPr/>
          </p:nvCxnSpPr>
          <p:spPr>
            <a:xfrm>
              <a:off x="5403" y="7323"/>
              <a:ext cx="1" cy="130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70" name="直接连接符 869"/>
            <p:cNvCxnSpPr/>
            <p:nvPr/>
          </p:nvCxnSpPr>
          <p:spPr>
            <a:xfrm>
              <a:off x="5820" y="7323"/>
              <a:ext cx="1" cy="130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71" name="直接连接符 870"/>
            <p:cNvCxnSpPr/>
            <p:nvPr/>
          </p:nvCxnSpPr>
          <p:spPr>
            <a:xfrm flipV="1">
              <a:off x="4677" y="5455"/>
              <a:ext cx="1304" cy="2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72" name="直接连接符 871"/>
            <p:cNvCxnSpPr/>
            <p:nvPr/>
          </p:nvCxnSpPr>
          <p:spPr>
            <a:xfrm flipV="1">
              <a:off x="4677" y="5870"/>
              <a:ext cx="1304" cy="2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73" name="直接连接符 872"/>
            <p:cNvCxnSpPr/>
            <p:nvPr/>
          </p:nvCxnSpPr>
          <p:spPr>
            <a:xfrm flipV="1">
              <a:off x="4677" y="6279"/>
              <a:ext cx="1304" cy="2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74" name="直接连接符 873"/>
            <p:cNvCxnSpPr/>
            <p:nvPr/>
          </p:nvCxnSpPr>
          <p:spPr>
            <a:xfrm flipV="1">
              <a:off x="4677" y="7507"/>
              <a:ext cx="1361" cy="2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75" name="直接连接符 874"/>
            <p:cNvCxnSpPr/>
            <p:nvPr/>
          </p:nvCxnSpPr>
          <p:spPr>
            <a:xfrm flipV="1">
              <a:off x="4677" y="7923"/>
              <a:ext cx="1361" cy="2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76" name="直接连接符 875"/>
            <p:cNvCxnSpPr/>
            <p:nvPr/>
          </p:nvCxnSpPr>
          <p:spPr>
            <a:xfrm flipV="1">
              <a:off x="4677" y="8324"/>
              <a:ext cx="1361" cy="2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77" name="直接连接符 876"/>
            <p:cNvCxnSpPr/>
            <p:nvPr/>
          </p:nvCxnSpPr>
          <p:spPr>
            <a:xfrm>
              <a:off x="4746" y="7323"/>
              <a:ext cx="1" cy="1191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78" name="直接连接符 877"/>
            <p:cNvCxnSpPr/>
            <p:nvPr/>
          </p:nvCxnSpPr>
          <p:spPr>
            <a:xfrm flipV="1">
              <a:off x="4677" y="8457"/>
              <a:ext cx="340" cy="2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79" name="直接连接符 878"/>
            <p:cNvCxnSpPr/>
            <p:nvPr/>
          </p:nvCxnSpPr>
          <p:spPr>
            <a:xfrm>
              <a:off x="4538" y="5254"/>
              <a:ext cx="6" cy="3345"/>
            </a:xfrm>
            <a:prstGeom prst="line">
              <a:avLst/>
            </a:prstGeom>
            <a:ln w="3175">
              <a:solidFill>
                <a:srgbClr val="FFFF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80" name="直接连接符 879"/>
            <p:cNvCxnSpPr/>
            <p:nvPr/>
          </p:nvCxnSpPr>
          <p:spPr>
            <a:xfrm>
              <a:off x="4745" y="5291"/>
              <a:ext cx="1" cy="1361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81" name="直接连接符 880"/>
            <p:cNvCxnSpPr/>
            <p:nvPr/>
          </p:nvCxnSpPr>
          <p:spPr>
            <a:xfrm flipV="1">
              <a:off x="4677" y="5331"/>
              <a:ext cx="340" cy="2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82" name="直接连接符 881"/>
            <p:cNvCxnSpPr/>
            <p:nvPr/>
          </p:nvCxnSpPr>
          <p:spPr>
            <a:xfrm flipV="1">
              <a:off x="4437" y="7630"/>
              <a:ext cx="170" cy="2"/>
            </a:xfrm>
            <a:prstGeom prst="line">
              <a:avLst/>
            </a:prstGeom>
            <a:ln w="3175">
              <a:solidFill>
                <a:srgbClr val="FFFF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83" name="直接连接符 882"/>
            <p:cNvCxnSpPr/>
            <p:nvPr/>
          </p:nvCxnSpPr>
          <p:spPr>
            <a:xfrm flipV="1">
              <a:off x="4437" y="8215"/>
              <a:ext cx="170" cy="2"/>
            </a:xfrm>
            <a:prstGeom prst="line">
              <a:avLst/>
            </a:prstGeom>
            <a:ln w="3175">
              <a:solidFill>
                <a:srgbClr val="FFFF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84" name="直接连接符 883"/>
            <p:cNvCxnSpPr/>
            <p:nvPr/>
          </p:nvCxnSpPr>
          <p:spPr>
            <a:xfrm flipV="1">
              <a:off x="4437" y="8458"/>
              <a:ext cx="170" cy="2"/>
            </a:xfrm>
            <a:prstGeom prst="line">
              <a:avLst/>
            </a:prstGeom>
            <a:ln w="3175">
              <a:solidFill>
                <a:srgbClr val="FFFF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85" name="直接连接符 884"/>
            <p:cNvCxnSpPr/>
            <p:nvPr/>
          </p:nvCxnSpPr>
          <p:spPr>
            <a:xfrm flipV="1">
              <a:off x="4437" y="5327"/>
              <a:ext cx="170" cy="2"/>
            </a:xfrm>
            <a:prstGeom prst="line">
              <a:avLst/>
            </a:prstGeom>
            <a:ln w="3175">
              <a:solidFill>
                <a:srgbClr val="FFFF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86" name="直接连接符 885"/>
            <p:cNvCxnSpPr/>
            <p:nvPr/>
          </p:nvCxnSpPr>
          <p:spPr>
            <a:xfrm>
              <a:off x="4867" y="5167"/>
              <a:ext cx="1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87" name="直接连接符 886"/>
            <p:cNvCxnSpPr/>
            <p:nvPr/>
          </p:nvCxnSpPr>
          <p:spPr>
            <a:xfrm>
              <a:off x="5946" y="5162"/>
              <a:ext cx="1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grpSp>
          <p:nvGrpSpPr>
            <p:cNvPr id="888" name="组合 887"/>
            <p:cNvGrpSpPr/>
            <p:nvPr/>
          </p:nvGrpSpPr>
          <p:grpSpPr>
            <a:xfrm rot="0">
              <a:off x="4747" y="4995"/>
              <a:ext cx="1246" cy="114"/>
              <a:chOff x="1010" y="4938"/>
              <a:chExt cx="1246" cy="114"/>
            </a:xfrm>
          </p:grpSpPr>
          <p:cxnSp>
            <p:nvCxnSpPr>
              <p:cNvPr id="889" name="直接连接符 888"/>
              <p:cNvCxnSpPr/>
              <p:nvPr/>
            </p:nvCxnSpPr>
            <p:spPr>
              <a:xfrm flipV="1">
                <a:off x="1010" y="4995"/>
                <a:ext cx="1247" cy="2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890" name="直接连接符 889"/>
              <p:cNvCxnSpPr/>
              <p:nvPr/>
            </p:nvCxnSpPr>
            <p:spPr>
              <a:xfrm>
                <a:off x="2208" y="4938"/>
                <a:ext cx="1" cy="113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891" name="直接连接符 890"/>
              <p:cNvCxnSpPr/>
              <p:nvPr/>
            </p:nvCxnSpPr>
            <p:spPr>
              <a:xfrm>
                <a:off x="1960" y="4938"/>
                <a:ext cx="1" cy="113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892" name="直接连接符 891"/>
              <p:cNvCxnSpPr/>
              <p:nvPr/>
            </p:nvCxnSpPr>
            <p:spPr>
              <a:xfrm>
                <a:off x="1387" y="4940"/>
                <a:ext cx="1" cy="113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893" name="直接连接符 892"/>
              <p:cNvCxnSpPr/>
              <p:nvPr/>
            </p:nvCxnSpPr>
            <p:spPr>
              <a:xfrm>
                <a:off x="1132" y="4940"/>
                <a:ext cx="1" cy="113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cxnSp>
          <p:nvCxnSpPr>
            <p:cNvPr id="894" name="直接连接符 893"/>
            <p:cNvCxnSpPr/>
            <p:nvPr/>
          </p:nvCxnSpPr>
          <p:spPr>
            <a:xfrm>
              <a:off x="4255" y="5254"/>
              <a:ext cx="6" cy="3345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95" name="直接连接符 894"/>
            <p:cNvCxnSpPr/>
            <p:nvPr/>
          </p:nvCxnSpPr>
          <p:spPr>
            <a:xfrm flipV="1">
              <a:off x="4202" y="8462"/>
              <a:ext cx="170" cy="2"/>
            </a:xfrm>
            <a:prstGeom prst="line">
              <a:avLst/>
            </a:prstGeom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96" name="直接连接符 895"/>
            <p:cNvCxnSpPr/>
            <p:nvPr/>
          </p:nvCxnSpPr>
          <p:spPr>
            <a:xfrm flipV="1">
              <a:off x="4155" y="5333"/>
              <a:ext cx="170" cy="2"/>
            </a:xfrm>
            <a:prstGeom prst="line">
              <a:avLst/>
            </a:prstGeom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897" name="文本框 896"/>
            <p:cNvSpPr txBox="1"/>
            <p:nvPr/>
          </p:nvSpPr>
          <p:spPr>
            <a:xfrm rot="16200000">
              <a:off x="4287" y="5796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350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cxnSp>
          <p:nvCxnSpPr>
            <p:cNvPr id="898" name="直接连接符 897"/>
            <p:cNvCxnSpPr/>
            <p:nvPr/>
          </p:nvCxnSpPr>
          <p:spPr>
            <a:xfrm flipV="1">
              <a:off x="4438" y="5577"/>
              <a:ext cx="170" cy="2"/>
            </a:xfrm>
            <a:prstGeom prst="line">
              <a:avLst/>
            </a:prstGeom>
            <a:ln w="3175">
              <a:solidFill>
                <a:srgbClr val="FFFF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99" name="直接连接符 898"/>
            <p:cNvCxnSpPr/>
            <p:nvPr/>
          </p:nvCxnSpPr>
          <p:spPr>
            <a:xfrm flipV="1">
              <a:off x="4438" y="6162"/>
              <a:ext cx="170" cy="2"/>
            </a:xfrm>
            <a:prstGeom prst="line">
              <a:avLst/>
            </a:prstGeom>
            <a:ln w="3175">
              <a:solidFill>
                <a:srgbClr val="FFFF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900" name="文本框 899"/>
            <p:cNvSpPr txBox="1"/>
            <p:nvPr/>
          </p:nvSpPr>
          <p:spPr>
            <a:xfrm rot="16200000">
              <a:off x="4287" y="5380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250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901" name="文本框 900"/>
            <p:cNvSpPr txBox="1"/>
            <p:nvPr/>
          </p:nvSpPr>
          <p:spPr>
            <a:xfrm rot="16200000">
              <a:off x="4287" y="7833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350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902" name="文本框 901"/>
            <p:cNvSpPr txBox="1"/>
            <p:nvPr/>
          </p:nvSpPr>
          <p:spPr>
            <a:xfrm rot="16200000">
              <a:off x="4287" y="8251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250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903" name="文本框 902"/>
            <p:cNvSpPr txBox="1"/>
            <p:nvPr/>
          </p:nvSpPr>
          <p:spPr>
            <a:xfrm rot="16200000">
              <a:off x="4287" y="6799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600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904" name="文本框 903"/>
            <p:cNvSpPr txBox="1"/>
            <p:nvPr/>
          </p:nvSpPr>
          <p:spPr>
            <a:xfrm rot="16200000">
              <a:off x="4516" y="5297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75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905" name="文本框 904"/>
            <p:cNvSpPr txBox="1"/>
            <p:nvPr/>
          </p:nvSpPr>
          <p:spPr>
            <a:xfrm>
              <a:off x="4747" y="5098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75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906" name="文本框 905"/>
            <p:cNvSpPr txBox="1"/>
            <p:nvPr/>
          </p:nvSpPr>
          <p:spPr>
            <a:xfrm>
              <a:off x="4789" y="4925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250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907" name="文本框 906"/>
            <p:cNvSpPr txBox="1"/>
            <p:nvPr/>
          </p:nvSpPr>
          <p:spPr>
            <a:xfrm>
              <a:off x="5204" y="4925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350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908" name="文本框 907"/>
            <p:cNvSpPr txBox="1"/>
            <p:nvPr/>
          </p:nvSpPr>
          <p:spPr>
            <a:xfrm>
              <a:off x="5606" y="4921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250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cxnSp>
          <p:nvCxnSpPr>
            <p:cNvPr id="909" name="直接连接符 908"/>
            <p:cNvCxnSpPr/>
            <p:nvPr/>
          </p:nvCxnSpPr>
          <p:spPr>
            <a:xfrm flipV="1">
              <a:off x="4745" y="4819"/>
              <a:ext cx="1247" cy="2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10" name="直接连接符 909"/>
            <p:cNvCxnSpPr/>
            <p:nvPr/>
          </p:nvCxnSpPr>
          <p:spPr>
            <a:xfrm>
              <a:off x="5947" y="4764"/>
              <a:ext cx="1" cy="113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11" name="直接连接符 910"/>
            <p:cNvCxnSpPr/>
            <p:nvPr/>
          </p:nvCxnSpPr>
          <p:spPr>
            <a:xfrm>
              <a:off x="4867" y="4760"/>
              <a:ext cx="1" cy="113"/>
            </a:xfrm>
            <a:prstGeom prst="line">
              <a:avLst/>
            </a:prstGeom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912" name="文本框 911"/>
            <p:cNvSpPr txBox="1"/>
            <p:nvPr/>
          </p:nvSpPr>
          <p:spPr>
            <a:xfrm>
              <a:off x="5698" y="5091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75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913" name="文本框 912"/>
            <p:cNvSpPr txBox="1"/>
            <p:nvPr/>
          </p:nvSpPr>
          <p:spPr>
            <a:xfrm>
              <a:off x="5015" y="5097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350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914" name="文本框 913"/>
            <p:cNvSpPr txBox="1"/>
            <p:nvPr/>
          </p:nvSpPr>
          <p:spPr>
            <a:xfrm>
              <a:off x="5204" y="4680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850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915" name="文本框 914"/>
            <p:cNvSpPr txBox="1"/>
            <p:nvPr/>
          </p:nvSpPr>
          <p:spPr>
            <a:xfrm>
              <a:off x="5430" y="5098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350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916" name="文本框 915"/>
            <p:cNvSpPr txBox="1"/>
            <p:nvPr/>
          </p:nvSpPr>
          <p:spPr>
            <a:xfrm rot="16200000">
              <a:off x="4507" y="5639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350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917" name="文本框 916"/>
            <p:cNvSpPr txBox="1"/>
            <p:nvPr/>
          </p:nvSpPr>
          <p:spPr>
            <a:xfrm rot="16200000">
              <a:off x="4517" y="5997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350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918" name="文本框 917"/>
            <p:cNvSpPr txBox="1"/>
            <p:nvPr/>
          </p:nvSpPr>
          <p:spPr>
            <a:xfrm rot="16200000">
              <a:off x="4501" y="8281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75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919" name="文本框 918"/>
            <p:cNvSpPr txBox="1"/>
            <p:nvPr/>
          </p:nvSpPr>
          <p:spPr>
            <a:xfrm rot="16200000">
              <a:off x="4502" y="8016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350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920" name="文本框 919"/>
            <p:cNvSpPr txBox="1"/>
            <p:nvPr/>
          </p:nvSpPr>
          <p:spPr>
            <a:xfrm rot="16200000">
              <a:off x="4501" y="7641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350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cxnSp>
          <p:nvCxnSpPr>
            <p:cNvPr id="921" name="直接连接符 920"/>
            <p:cNvCxnSpPr/>
            <p:nvPr/>
          </p:nvCxnSpPr>
          <p:spPr>
            <a:xfrm>
              <a:off x="4870" y="8368"/>
              <a:ext cx="1" cy="283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22" name="直接连接符 921"/>
            <p:cNvCxnSpPr/>
            <p:nvPr/>
          </p:nvCxnSpPr>
          <p:spPr>
            <a:xfrm>
              <a:off x="5949" y="8424"/>
              <a:ext cx="1" cy="227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23" name="直接连接符 922"/>
            <p:cNvCxnSpPr/>
            <p:nvPr/>
          </p:nvCxnSpPr>
          <p:spPr>
            <a:xfrm flipV="1">
              <a:off x="4715" y="8599"/>
              <a:ext cx="1361" cy="2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924" name="文本框 923"/>
            <p:cNvSpPr txBox="1"/>
            <p:nvPr/>
          </p:nvSpPr>
          <p:spPr>
            <a:xfrm>
              <a:off x="4745" y="8451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75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925" name="文本框 924"/>
            <p:cNvSpPr txBox="1"/>
            <p:nvPr/>
          </p:nvSpPr>
          <p:spPr>
            <a:xfrm>
              <a:off x="5688" y="8459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75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926" name="文本框 925"/>
            <p:cNvSpPr txBox="1"/>
            <p:nvPr/>
          </p:nvSpPr>
          <p:spPr>
            <a:xfrm>
              <a:off x="4989" y="8462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350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927" name="文本框 926"/>
            <p:cNvSpPr txBox="1"/>
            <p:nvPr/>
          </p:nvSpPr>
          <p:spPr>
            <a:xfrm>
              <a:off x="5430" y="8464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350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cxnSp>
          <p:nvCxnSpPr>
            <p:cNvPr id="928" name="直接连接符 927"/>
            <p:cNvCxnSpPr/>
            <p:nvPr/>
          </p:nvCxnSpPr>
          <p:spPr>
            <a:xfrm flipV="1">
              <a:off x="4677" y="6407"/>
              <a:ext cx="340" cy="2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29" name="直接连接符 928"/>
            <p:cNvCxnSpPr/>
            <p:nvPr/>
          </p:nvCxnSpPr>
          <p:spPr>
            <a:xfrm flipV="1">
              <a:off x="4686" y="7377"/>
              <a:ext cx="340" cy="2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930" name="文本框 929"/>
            <p:cNvSpPr txBox="1"/>
            <p:nvPr/>
          </p:nvSpPr>
          <p:spPr>
            <a:xfrm rot="16200000">
              <a:off x="4507" y="6232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75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931" name="文本框 930"/>
            <p:cNvSpPr txBox="1"/>
            <p:nvPr/>
          </p:nvSpPr>
          <p:spPr>
            <a:xfrm rot="16200000">
              <a:off x="4502" y="7342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75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grpSp>
          <p:nvGrpSpPr>
            <p:cNvPr id="944" name="组合 943"/>
            <p:cNvGrpSpPr/>
            <p:nvPr/>
          </p:nvGrpSpPr>
          <p:grpSpPr>
            <a:xfrm>
              <a:off x="7212" y="7133"/>
              <a:ext cx="631" cy="1260"/>
              <a:chOff x="6424" y="7236"/>
              <a:chExt cx="631" cy="1260"/>
            </a:xfrm>
          </p:grpSpPr>
          <p:grpSp>
            <p:nvGrpSpPr>
              <p:cNvPr id="857" name="组合 856"/>
              <p:cNvGrpSpPr/>
              <p:nvPr/>
            </p:nvGrpSpPr>
            <p:grpSpPr>
              <a:xfrm rot="0">
                <a:off x="6503" y="7297"/>
                <a:ext cx="549" cy="1167"/>
                <a:chOff x="4307" y="1285"/>
                <a:chExt cx="1055" cy="1452"/>
              </a:xfrm>
            </p:grpSpPr>
            <p:sp>
              <p:nvSpPr>
                <p:cNvPr id="858" name="矩形 857"/>
                <p:cNvSpPr/>
                <p:nvPr/>
              </p:nvSpPr>
              <p:spPr>
                <a:xfrm>
                  <a:off x="4307" y="1297"/>
                  <a:ext cx="1040" cy="1440"/>
                </a:xfrm>
                <a:prstGeom prst="rect">
                  <a:avLst/>
                </a:prstGeom>
                <a:solidFill>
                  <a:srgbClr val="CBFDFE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59" name="直角三角形 858"/>
                <p:cNvSpPr/>
                <p:nvPr/>
              </p:nvSpPr>
              <p:spPr>
                <a:xfrm rot="10800000">
                  <a:off x="4743" y="1285"/>
                  <a:ext cx="619" cy="1440"/>
                </a:xfrm>
                <a:prstGeom prst="rtTriangl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860" name="直接连接符 859"/>
              <p:cNvCxnSpPr>
                <a:stCxn id="859" idx="4"/>
                <a:endCxn id="859" idx="0"/>
              </p:cNvCxnSpPr>
              <p:nvPr/>
            </p:nvCxnSpPr>
            <p:spPr>
              <a:xfrm>
                <a:off x="6730" y="7297"/>
                <a:ext cx="322" cy="1157"/>
              </a:xfrm>
              <a:prstGeom prst="line">
                <a:avLst/>
              </a:prstGeom>
              <a:ln w="3175"/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861" name="直接连接符 860"/>
              <p:cNvCxnSpPr/>
              <p:nvPr/>
            </p:nvCxnSpPr>
            <p:spPr>
              <a:xfrm flipH="1">
                <a:off x="6503" y="7297"/>
                <a:ext cx="8" cy="1160"/>
              </a:xfrm>
              <a:prstGeom prst="line">
                <a:avLst/>
              </a:prstGeom>
              <a:ln w="3175"/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862" name="直接连接符 861"/>
              <p:cNvCxnSpPr/>
              <p:nvPr/>
            </p:nvCxnSpPr>
            <p:spPr>
              <a:xfrm flipV="1">
                <a:off x="6507" y="7297"/>
                <a:ext cx="221" cy="2"/>
              </a:xfrm>
              <a:prstGeom prst="line">
                <a:avLst/>
              </a:prstGeom>
              <a:ln w="3175"/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863" name="直接连接符 862"/>
              <p:cNvCxnSpPr/>
              <p:nvPr/>
            </p:nvCxnSpPr>
            <p:spPr>
              <a:xfrm flipV="1">
                <a:off x="6503" y="8452"/>
                <a:ext cx="553" cy="2"/>
              </a:xfrm>
              <a:prstGeom prst="line">
                <a:avLst/>
              </a:prstGeom>
              <a:ln w="3175"/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sp>
            <p:nvSpPr>
              <p:cNvPr id="932" name="文本框 931"/>
              <p:cNvSpPr txBox="1"/>
              <p:nvPr/>
            </p:nvSpPr>
            <p:spPr>
              <a:xfrm>
                <a:off x="6559" y="8320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200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933" name="文本框 932"/>
              <p:cNvSpPr txBox="1"/>
              <p:nvPr/>
            </p:nvSpPr>
            <p:spPr>
              <a:xfrm>
                <a:off x="6424" y="7236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100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934" name="文本框 933"/>
              <p:cNvSpPr txBox="1"/>
              <p:nvPr/>
            </p:nvSpPr>
            <p:spPr>
              <a:xfrm rot="16200000">
                <a:off x="6343" y="7787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350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</p:grpSp>
        <p:sp>
          <p:nvSpPr>
            <p:cNvPr id="935" name="文本框 934"/>
            <p:cNvSpPr txBox="1"/>
            <p:nvPr/>
          </p:nvSpPr>
          <p:spPr>
            <a:xfrm>
              <a:off x="4977" y="8792"/>
              <a:ext cx="968" cy="2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zh-CN" altLang="en-US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法兰</a:t>
              </a:r>
              <a:r>
                <a:rPr lang="en-US" altLang="zh-CN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 δ=30</a:t>
              </a:r>
              <a:endParaRPr lang="en-US" altLang="zh-CN" sz="5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sp>
          <p:nvSpPr>
            <p:cNvPr id="936" name="文本框 935"/>
            <p:cNvSpPr txBox="1"/>
            <p:nvPr/>
          </p:nvSpPr>
          <p:spPr>
            <a:xfrm>
              <a:off x="7105" y="8393"/>
              <a:ext cx="968" cy="2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zh-CN" altLang="en-US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加劲肋</a:t>
              </a:r>
              <a:r>
                <a:rPr lang="en-US" altLang="zh-CN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  δ=20</a:t>
              </a:r>
              <a:endParaRPr lang="en-US" altLang="zh-CN" sz="5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sp>
          <p:nvSpPr>
            <p:cNvPr id="937" name="文本框 936"/>
            <p:cNvSpPr txBox="1"/>
            <p:nvPr/>
          </p:nvSpPr>
          <p:spPr>
            <a:xfrm>
              <a:off x="6394" y="5054"/>
              <a:ext cx="474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Ø32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cxnSp>
          <p:nvCxnSpPr>
            <p:cNvPr id="938" name="直接连接符 937"/>
            <p:cNvCxnSpPr/>
            <p:nvPr/>
          </p:nvCxnSpPr>
          <p:spPr>
            <a:xfrm flipH="1">
              <a:off x="5849" y="5191"/>
              <a:ext cx="644" cy="253"/>
            </a:xfrm>
            <a:prstGeom prst="line">
              <a:avLst/>
            </a:prstGeom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39" name="直接连接符 938"/>
            <p:cNvCxnSpPr/>
            <p:nvPr/>
          </p:nvCxnSpPr>
          <p:spPr>
            <a:xfrm flipH="1">
              <a:off x="6493" y="5175"/>
              <a:ext cx="250" cy="16"/>
            </a:xfrm>
            <a:prstGeom prst="line">
              <a:avLst/>
            </a:prstGeom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941" name="文本框 940"/>
            <p:cNvSpPr txBox="1"/>
            <p:nvPr/>
          </p:nvSpPr>
          <p:spPr>
            <a:xfrm>
              <a:off x="5471" y="9301"/>
              <a:ext cx="990" cy="47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zh-CN" altLang="en-US" sz="600"/>
                <a:t>节点</a:t>
              </a:r>
              <a:r>
                <a:rPr lang="en-US" altLang="zh-CN" sz="600"/>
                <a:t>4-2</a:t>
              </a:r>
              <a:r>
                <a:rPr lang="zh-CN" altLang="en-US" sz="600"/>
                <a:t>大样</a:t>
              </a:r>
              <a:endParaRPr lang="zh-CN" altLang="en-US" sz="600"/>
            </a:p>
          </p:txBody>
        </p:sp>
        <p:sp>
          <p:nvSpPr>
            <p:cNvPr id="942" name="矩形 941"/>
            <p:cNvSpPr>
              <a:spLocks noChangeAspect="1"/>
            </p:cNvSpPr>
            <p:nvPr/>
          </p:nvSpPr>
          <p:spPr>
            <a:xfrm>
              <a:off x="5708" y="5577"/>
              <a:ext cx="1273" cy="585"/>
            </a:xfrm>
            <a:prstGeom prst="rect">
              <a:avLst/>
            </a:prstGeom>
            <a:solidFill>
              <a:srgbClr val="CBFDFE"/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943" name="矩形 942"/>
            <p:cNvSpPr>
              <a:spLocks noChangeAspect="1"/>
            </p:cNvSpPr>
            <p:nvPr/>
          </p:nvSpPr>
          <p:spPr>
            <a:xfrm>
              <a:off x="5708" y="7627"/>
              <a:ext cx="1273" cy="585"/>
            </a:xfrm>
            <a:prstGeom prst="rect">
              <a:avLst/>
            </a:prstGeom>
            <a:solidFill>
              <a:srgbClr val="CBFDFE"/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945" name="矩形 944"/>
            <p:cNvSpPr/>
            <p:nvPr/>
          </p:nvSpPr>
          <p:spPr>
            <a:xfrm rot="16200000">
              <a:off x="5807" y="7582"/>
              <a:ext cx="57" cy="25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946" name="矩形 945"/>
            <p:cNvSpPr/>
            <p:nvPr/>
          </p:nvSpPr>
          <p:spPr>
            <a:xfrm rot="16200000">
              <a:off x="5807" y="7799"/>
              <a:ext cx="57" cy="25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947" name="矩形 946"/>
            <p:cNvSpPr/>
            <p:nvPr/>
          </p:nvSpPr>
          <p:spPr>
            <a:xfrm rot="16200000">
              <a:off x="5797" y="8013"/>
              <a:ext cx="57" cy="25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948" name="矩形 947"/>
            <p:cNvSpPr/>
            <p:nvPr/>
          </p:nvSpPr>
          <p:spPr>
            <a:xfrm rot="16200000">
              <a:off x="5807" y="5735"/>
              <a:ext cx="57" cy="25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949" name="矩形 948"/>
            <p:cNvSpPr/>
            <p:nvPr/>
          </p:nvSpPr>
          <p:spPr>
            <a:xfrm rot="16200000">
              <a:off x="5807" y="5936"/>
              <a:ext cx="57" cy="25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950" name="矩形 949"/>
            <p:cNvSpPr/>
            <p:nvPr/>
          </p:nvSpPr>
          <p:spPr>
            <a:xfrm rot="16200000">
              <a:off x="5797" y="5546"/>
              <a:ext cx="57" cy="25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1027" name="组合 1026"/>
          <p:cNvGrpSpPr/>
          <p:nvPr/>
        </p:nvGrpSpPr>
        <p:grpSpPr>
          <a:xfrm>
            <a:off x="193040" y="466090"/>
            <a:ext cx="1872615" cy="2125980"/>
            <a:chOff x="304" y="734"/>
            <a:chExt cx="2949" cy="3348"/>
          </a:xfrm>
        </p:grpSpPr>
        <p:grpSp>
          <p:nvGrpSpPr>
            <p:cNvPr id="593" name="组合 592"/>
            <p:cNvGrpSpPr/>
            <p:nvPr/>
          </p:nvGrpSpPr>
          <p:grpSpPr>
            <a:xfrm>
              <a:off x="339" y="734"/>
              <a:ext cx="2914" cy="3348"/>
              <a:chOff x="608" y="787"/>
              <a:chExt cx="2914" cy="3348"/>
            </a:xfrm>
          </p:grpSpPr>
          <p:grpSp>
            <p:nvGrpSpPr>
              <p:cNvPr id="421" name="组合 420"/>
              <p:cNvGrpSpPr/>
              <p:nvPr/>
            </p:nvGrpSpPr>
            <p:grpSpPr>
              <a:xfrm rot="0">
                <a:off x="1132" y="926"/>
                <a:ext cx="2129" cy="3209"/>
                <a:chOff x="1200" y="848"/>
                <a:chExt cx="2129" cy="3209"/>
              </a:xfrm>
            </p:grpSpPr>
            <p:sp>
              <p:nvSpPr>
                <p:cNvPr id="83" name="文本框 82"/>
                <p:cNvSpPr txBox="1"/>
                <p:nvPr/>
              </p:nvSpPr>
              <p:spPr>
                <a:xfrm>
                  <a:off x="1823" y="3815"/>
                  <a:ext cx="1461" cy="24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zh-CN" altLang="en-US" sz="600"/>
                    <a:t>节点</a:t>
                  </a:r>
                  <a:r>
                    <a:rPr lang="en-US" altLang="zh-CN" sz="600"/>
                    <a:t>1</a:t>
                  </a:r>
                  <a:r>
                    <a:rPr lang="zh-CN" altLang="en-US" sz="600"/>
                    <a:t>大样</a:t>
                  </a:r>
                  <a:endParaRPr lang="zh-CN" altLang="en-US" sz="600"/>
                </a:p>
              </p:txBody>
            </p:sp>
            <p:grpSp>
              <p:nvGrpSpPr>
                <p:cNvPr id="82" name="组合 81"/>
                <p:cNvGrpSpPr/>
                <p:nvPr/>
              </p:nvGrpSpPr>
              <p:grpSpPr>
                <a:xfrm rot="0">
                  <a:off x="1200" y="848"/>
                  <a:ext cx="1902" cy="1067"/>
                  <a:chOff x="12535" y="2315"/>
                  <a:chExt cx="1902" cy="1067"/>
                </a:xfrm>
              </p:grpSpPr>
              <p:grpSp>
                <p:nvGrpSpPr>
                  <p:cNvPr id="74" name="组合 73"/>
                  <p:cNvGrpSpPr/>
                  <p:nvPr/>
                </p:nvGrpSpPr>
                <p:grpSpPr>
                  <a:xfrm>
                    <a:off x="12535" y="2315"/>
                    <a:ext cx="1902" cy="1067"/>
                    <a:chOff x="3575" y="5994"/>
                    <a:chExt cx="1902" cy="1067"/>
                  </a:xfrm>
                </p:grpSpPr>
                <p:sp>
                  <p:nvSpPr>
                    <p:cNvPr id="75" name="矩形 74"/>
                    <p:cNvSpPr/>
                    <p:nvPr/>
                  </p:nvSpPr>
                  <p:spPr>
                    <a:xfrm>
                      <a:off x="3575" y="6231"/>
                      <a:ext cx="1895" cy="610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6" name="矩形 75"/>
                    <p:cNvSpPr/>
                    <p:nvPr/>
                  </p:nvSpPr>
                  <p:spPr>
                    <a:xfrm>
                      <a:off x="5357" y="5994"/>
                      <a:ext cx="120" cy="1067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9" name="矩形 78"/>
                    <p:cNvSpPr/>
                    <p:nvPr/>
                  </p:nvSpPr>
                  <p:spPr>
                    <a:xfrm rot="16200000">
                      <a:off x="4971" y="6061"/>
                      <a:ext cx="57" cy="715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0" name="直角三角形 79"/>
                    <p:cNvSpPr/>
                    <p:nvPr/>
                  </p:nvSpPr>
                  <p:spPr>
                    <a:xfrm rot="16200000">
                      <a:off x="4927" y="5801"/>
                      <a:ext cx="170" cy="689"/>
                    </a:xfrm>
                    <a:prstGeom prst="rtTriangle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81" name="直角三角形 80"/>
                  <p:cNvSpPr/>
                  <p:nvPr/>
                </p:nvSpPr>
                <p:spPr>
                  <a:xfrm rot="16200000" flipH="1">
                    <a:off x="13887" y="2903"/>
                    <a:ext cx="170" cy="689"/>
                  </a:xfrm>
                  <a:prstGeom prst="rtTriangl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88" name="组合 87"/>
                <p:cNvGrpSpPr/>
                <p:nvPr/>
              </p:nvGrpSpPr>
              <p:grpSpPr>
                <a:xfrm>
                  <a:off x="2777" y="2046"/>
                  <a:ext cx="552" cy="1160"/>
                  <a:chOff x="4038" y="1584"/>
                  <a:chExt cx="552" cy="1160"/>
                </a:xfrm>
              </p:grpSpPr>
              <p:grpSp>
                <p:nvGrpSpPr>
                  <p:cNvPr id="35" name="组合 34"/>
                  <p:cNvGrpSpPr/>
                  <p:nvPr/>
                </p:nvGrpSpPr>
                <p:grpSpPr>
                  <a:xfrm>
                    <a:off x="4046" y="1584"/>
                    <a:ext cx="541" cy="1157"/>
                    <a:chOff x="4322" y="1285"/>
                    <a:chExt cx="1040" cy="1440"/>
                  </a:xfrm>
                </p:grpSpPr>
                <p:sp>
                  <p:nvSpPr>
                    <p:cNvPr id="33" name="矩形 32"/>
                    <p:cNvSpPr/>
                    <p:nvPr/>
                  </p:nvSpPr>
                  <p:spPr>
                    <a:xfrm>
                      <a:off x="4322" y="1285"/>
                      <a:ext cx="1040" cy="1440"/>
                    </a:xfrm>
                    <a:prstGeom prst="rect">
                      <a:avLst/>
                    </a:prstGeom>
                    <a:solidFill>
                      <a:srgbClr val="CBFDF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" name="直角三角形 33"/>
                    <p:cNvSpPr/>
                    <p:nvPr/>
                  </p:nvSpPr>
                  <p:spPr>
                    <a:xfrm rot="10800000">
                      <a:off x="4743" y="1285"/>
                      <a:ext cx="619" cy="1440"/>
                    </a:xfrm>
                    <a:prstGeom prst="rtTriangl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</p:grpSp>
              <p:cxnSp>
                <p:nvCxnSpPr>
                  <p:cNvPr id="36" name="直接连接符 35"/>
                  <p:cNvCxnSpPr>
                    <a:stCxn id="34" idx="4"/>
                    <a:endCxn id="34" idx="0"/>
                  </p:cNvCxnSpPr>
                  <p:nvPr/>
                </p:nvCxnSpPr>
                <p:spPr>
                  <a:xfrm>
                    <a:off x="4265" y="1584"/>
                    <a:ext cx="322" cy="1157"/>
                  </a:xfrm>
                  <a:prstGeom prst="line">
                    <a:avLst/>
                  </a:prstGeom>
                  <a:ln w="3175"/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直接连接符 48"/>
                  <p:cNvCxnSpPr/>
                  <p:nvPr/>
                </p:nvCxnSpPr>
                <p:spPr>
                  <a:xfrm flipH="1">
                    <a:off x="4038" y="1584"/>
                    <a:ext cx="8" cy="1160"/>
                  </a:xfrm>
                  <a:prstGeom prst="line">
                    <a:avLst/>
                  </a:prstGeom>
                  <a:ln w="3175"/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直接连接符 62"/>
                  <p:cNvCxnSpPr/>
                  <p:nvPr/>
                </p:nvCxnSpPr>
                <p:spPr>
                  <a:xfrm flipV="1">
                    <a:off x="4042" y="1584"/>
                    <a:ext cx="221" cy="2"/>
                  </a:xfrm>
                  <a:prstGeom prst="line">
                    <a:avLst/>
                  </a:prstGeom>
                  <a:ln w="3175"/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直接连接符 76"/>
                  <p:cNvCxnSpPr/>
                  <p:nvPr/>
                </p:nvCxnSpPr>
                <p:spPr>
                  <a:xfrm flipV="1">
                    <a:off x="4038" y="2739"/>
                    <a:ext cx="553" cy="2"/>
                  </a:xfrm>
                  <a:prstGeom prst="line">
                    <a:avLst/>
                  </a:prstGeom>
                  <a:ln w="3175"/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7" name="矩形 176"/>
                <p:cNvSpPr/>
                <p:nvPr/>
              </p:nvSpPr>
              <p:spPr>
                <a:xfrm rot="16200000">
                  <a:off x="2596" y="1146"/>
                  <a:ext cx="57" cy="715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grpSp>
              <p:nvGrpSpPr>
                <p:cNvPr id="206" name="组合 205"/>
                <p:cNvGrpSpPr/>
                <p:nvPr/>
              </p:nvGrpSpPr>
              <p:grpSpPr>
                <a:xfrm>
                  <a:off x="1244" y="2124"/>
                  <a:ext cx="1076" cy="1077"/>
                  <a:chOff x="2001" y="2160"/>
                  <a:chExt cx="1076" cy="1077"/>
                </a:xfrm>
              </p:grpSpPr>
              <p:grpSp>
                <p:nvGrpSpPr>
                  <p:cNvPr id="29" name="组合 28"/>
                  <p:cNvGrpSpPr/>
                  <p:nvPr/>
                </p:nvGrpSpPr>
                <p:grpSpPr>
                  <a:xfrm>
                    <a:off x="2001" y="2160"/>
                    <a:ext cx="1077" cy="1077"/>
                    <a:chOff x="8201" y="5812"/>
                    <a:chExt cx="1077" cy="1077"/>
                  </a:xfrm>
                </p:grpSpPr>
                <p:sp>
                  <p:nvSpPr>
                    <p:cNvPr id="16" name="矩形 15"/>
                    <p:cNvSpPr/>
                    <p:nvPr/>
                  </p:nvSpPr>
                  <p:spPr>
                    <a:xfrm>
                      <a:off x="8201" y="5812"/>
                      <a:ext cx="1077" cy="1077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" name="矩形 16"/>
                    <p:cNvSpPr>
                      <a:spLocks noChangeAspect="1"/>
                    </p:cNvSpPr>
                    <p:nvPr/>
                  </p:nvSpPr>
                  <p:spPr>
                    <a:xfrm>
                      <a:off x="8456" y="6059"/>
                      <a:ext cx="567" cy="585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" name="椭圆 19"/>
                    <p:cNvSpPr>
                      <a:spLocks noChangeAspect="1"/>
                    </p:cNvSpPr>
                    <p:nvPr/>
                  </p:nvSpPr>
                  <p:spPr>
                    <a:xfrm>
                      <a:off x="9091" y="5877"/>
                      <a:ext cx="113" cy="113"/>
                    </a:xfrm>
                    <a:prstGeom prst="ellipse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" name="椭圆 20"/>
                    <p:cNvSpPr>
                      <a:spLocks noChangeAspect="1"/>
                    </p:cNvSpPr>
                    <p:nvPr/>
                  </p:nvSpPr>
                  <p:spPr>
                    <a:xfrm>
                      <a:off x="8684" y="5877"/>
                      <a:ext cx="113" cy="113"/>
                    </a:xfrm>
                    <a:prstGeom prst="ellipse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" name="椭圆 21"/>
                    <p:cNvSpPr>
                      <a:spLocks noChangeAspect="1"/>
                    </p:cNvSpPr>
                    <p:nvPr/>
                  </p:nvSpPr>
                  <p:spPr>
                    <a:xfrm>
                      <a:off x="8266" y="5877"/>
                      <a:ext cx="113" cy="113"/>
                    </a:xfrm>
                    <a:prstGeom prst="ellipse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" name="椭圆 22"/>
                    <p:cNvSpPr>
                      <a:spLocks noChangeAspect="1"/>
                    </p:cNvSpPr>
                    <p:nvPr/>
                  </p:nvSpPr>
                  <p:spPr>
                    <a:xfrm>
                      <a:off x="9091" y="6295"/>
                      <a:ext cx="113" cy="113"/>
                    </a:xfrm>
                    <a:prstGeom prst="ellipse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" name="椭圆 24"/>
                    <p:cNvSpPr>
                      <a:spLocks noChangeAspect="1"/>
                    </p:cNvSpPr>
                    <p:nvPr/>
                  </p:nvSpPr>
                  <p:spPr>
                    <a:xfrm>
                      <a:off x="8266" y="6295"/>
                      <a:ext cx="113" cy="113"/>
                    </a:xfrm>
                    <a:prstGeom prst="ellipse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" name="椭圆 25"/>
                    <p:cNvSpPr>
                      <a:spLocks noChangeAspect="1"/>
                    </p:cNvSpPr>
                    <p:nvPr/>
                  </p:nvSpPr>
                  <p:spPr>
                    <a:xfrm>
                      <a:off x="8684" y="6698"/>
                      <a:ext cx="113" cy="113"/>
                    </a:xfrm>
                    <a:prstGeom prst="ellipse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" name="椭圆 26"/>
                    <p:cNvSpPr>
                      <a:spLocks noChangeAspect="1"/>
                    </p:cNvSpPr>
                    <p:nvPr/>
                  </p:nvSpPr>
                  <p:spPr>
                    <a:xfrm>
                      <a:off x="9091" y="6698"/>
                      <a:ext cx="113" cy="113"/>
                    </a:xfrm>
                    <a:prstGeom prst="ellipse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" name="椭圆 27"/>
                    <p:cNvSpPr>
                      <a:spLocks noChangeAspect="1"/>
                    </p:cNvSpPr>
                    <p:nvPr/>
                  </p:nvSpPr>
                  <p:spPr>
                    <a:xfrm>
                      <a:off x="8266" y="6698"/>
                      <a:ext cx="113" cy="113"/>
                    </a:xfrm>
                    <a:prstGeom prst="ellipse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78" name="矩形 177"/>
                  <p:cNvSpPr/>
                  <p:nvPr/>
                </p:nvSpPr>
                <p:spPr>
                  <a:xfrm rot="16200000">
                    <a:off x="2100" y="2365"/>
                    <a:ext cx="57" cy="255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79" name="矩形 178"/>
                  <p:cNvSpPr/>
                  <p:nvPr/>
                </p:nvSpPr>
                <p:spPr>
                  <a:xfrm rot="16200000">
                    <a:off x="2100" y="2775"/>
                    <a:ext cx="57" cy="255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80" name="矩形 179"/>
                  <p:cNvSpPr/>
                  <p:nvPr/>
                </p:nvSpPr>
                <p:spPr>
                  <a:xfrm rot="16200000">
                    <a:off x="2922" y="2365"/>
                    <a:ext cx="57" cy="255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81" name="矩形 180"/>
                  <p:cNvSpPr/>
                  <p:nvPr/>
                </p:nvSpPr>
                <p:spPr>
                  <a:xfrm rot="16200000">
                    <a:off x="2922" y="2775"/>
                    <a:ext cx="57" cy="255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82" name="矩形 181"/>
                  <p:cNvSpPr/>
                  <p:nvPr/>
                </p:nvSpPr>
                <p:spPr>
                  <a:xfrm>
                    <a:off x="2710" y="2160"/>
                    <a:ext cx="57" cy="248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83" name="矩形 182"/>
                  <p:cNvSpPr/>
                  <p:nvPr/>
                </p:nvSpPr>
                <p:spPr>
                  <a:xfrm>
                    <a:off x="2309" y="2160"/>
                    <a:ext cx="57" cy="248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84" name="矩形 183"/>
                  <p:cNvSpPr/>
                  <p:nvPr/>
                </p:nvSpPr>
                <p:spPr>
                  <a:xfrm>
                    <a:off x="2309" y="2992"/>
                    <a:ext cx="57" cy="245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85" name="矩形 184"/>
                  <p:cNvSpPr/>
                  <p:nvPr/>
                </p:nvSpPr>
                <p:spPr>
                  <a:xfrm>
                    <a:off x="2710" y="2993"/>
                    <a:ext cx="57" cy="245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</p:grpSp>
          </p:grpSp>
          <p:cxnSp>
            <p:nvCxnSpPr>
              <p:cNvPr id="32" name="直接连接符 31"/>
              <p:cNvCxnSpPr/>
              <p:nvPr/>
            </p:nvCxnSpPr>
            <p:spPr>
              <a:xfrm flipH="1">
                <a:off x="1023" y="2169"/>
                <a:ext cx="3" cy="1191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 flipV="1">
                <a:off x="958" y="2316"/>
                <a:ext cx="1304" cy="2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 flipV="1">
                <a:off x="608" y="2200"/>
                <a:ext cx="624" cy="2"/>
              </a:xfrm>
              <a:prstGeom prst="line">
                <a:avLst/>
              </a:prstGeom>
              <a:ln w="3175">
                <a:solidFill>
                  <a:srgbClr val="1842FA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 flipV="1">
                <a:off x="835" y="2447"/>
                <a:ext cx="113" cy="2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flipV="1">
                <a:off x="835" y="3051"/>
                <a:ext cx="113" cy="2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 flipV="1">
                <a:off x="608" y="3279"/>
                <a:ext cx="624" cy="2"/>
              </a:xfrm>
              <a:prstGeom prst="line">
                <a:avLst/>
              </a:prstGeom>
              <a:ln w="3175">
                <a:solidFill>
                  <a:srgbClr val="1842FA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 flipH="1">
                <a:off x="1296" y="2056"/>
                <a:ext cx="3" cy="1191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92" name="直接连接符 91"/>
              <p:cNvCxnSpPr/>
              <p:nvPr/>
            </p:nvCxnSpPr>
            <p:spPr>
              <a:xfrm flipV="1">
                <a:off x="958" y="2744"/>
                <a:ext cx="1304" cy="2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98" name="直接连接符 97"/>
              <p:cNvCxnSpPr/>
              <p:nvPr/>
            </p:nvCxnSpPr>
            <p:spPr>
              <a:xfrm flipV="1">
                <a:off x="958" y="3143"/>
                <a:ext cx="1304" cy="2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110" name="直接连接符 109"/>
              <p:cNvCxnSpPr/>
              <p:nvPr/>
            </p:nvCxnSpPr>
            <p:spPr>
              <a:xfrm flipV="1">
                <a:off x="1122" y="2101"/>
                <a:ext cx="1191" cy="2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112" name="直接连接符 111"/>
              <p:cNvCxnSpPr/>
              <p:nvPr/>
            </p:nvCxnSpPr>
            <p:spPr>
              <a:xfrm flipH="1">
                <a:off x="1719" y="2072"/>
                <a:ext cx="3" cy="1191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113" name="直接连接符 112"/>
              <p:cNvCxnSpPr/>
              <p:nvPr/>
            </p:nvCxnSpPr>
            <p:spPr>
              <a:xfrm flipH="1">
                <a:off x="2121" y="2072"/>
                <a:ext cx="3" cy="1191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118" name="直接连接符 117"/>
              <p:cNvCxnSpPr/>
              <p:nvPr/>
            </p:nvCxnSpPr>
            <p:spPr>
              <a:xfrm flipH="1">
                <a:off x="1175" y="1944"/>
                <a:ext cx="1" cy="283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136" name="直接连接符 135"/>
              <p:cNvCxnSpPr/>
              <p:nvPr/>
            </p:nvCxnSpPr>
            <p:spPr>
              <a:xfrm flipH="1">
                <a:off x="1431" y="1940"/>
                <a:ext cx="1" cy="113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168" name="直接连接符 167"/>
              <p:cNvCxnSpPr/>
              <p:nvPr/>
            </p:nvCxnSpPr>
            <p:spPr>
              <a:xfrm flipH="1">
                <a:off x="1996" y="1944"/>
                <a:ext cx="1" cy="113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220" name="直接连接符 219"/>
              <p:cNvCxnSpPr/>
              <p:nvPr/>
            </p:nvCxnSpPr>
            <p:spPr>
              <a:xfrm flipH="1">
                <a:off x="2251" y="1940"/>
                <a:ext cx="1" cy="283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221" name="直接连接符 220"/>
              <p:cNvCxnSpPr/>
              <p:nvPr/>
            </p:nvCxnSpPr>
            <p:spPr>
              <a:xfrm flipV="1">
                <a:off x="1122" y="1985"/>
                <a:ext cx="1191" cy="2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222" name="直接连接符 221"/>
              <p:cNvCxnSpPr/>
              <p:nvPr/>
            </p:nvCxnSpPr>
            <p:spPr>
              <a:xfrm flipH="1">
                <a:off x="879" y="2153"/>
                <a:ext cx="3" cy="1191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sp>
            <p:nvSpPr>
              <p:cNvPr id="691" name="文本框 690"/>
              <p:cNvSpPr txBox="1"/>
              <p:nvPr/>
            </p:nvSpPr>
            <p:spPr>
              <a:xfrm>
                <a:off x="1310" y="1974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200</a:t>
                </a:r>
                <a:endParaRPr lang="en-US" altLang="zh-CN" sz="3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223" name="文本框 222"/>
              <p:cNvSpPr txBox="1"/>
              <p:nvPr/>
            </p:nvSpPr>
            <p:spPr>
              <a:xfrm>
                <a:off x="1719" y="1974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200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224" name="文本框 223"/>
              <p:cNvSpPr txBox="1"/>
              <p:nvPr/>
            </p:nvSpPr>
            <p:spPr>
              <a:xfrm>
                <a:off x="2012" y="1972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75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225" name="文本框 224"/>
              <p:cNvSpPr txBox="1"/>
              <p:nvPr/>
            </p:nvSpPr>
            <p:spPr>
              <a:xfrm>
                <a:off x="1070" y="1974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75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226" name="文本框 225"/>
              <p:cNvSpPr txBox="1"/>
              <p:nvPr/>
            </p:nvSpPr>
            <p:spPr>
              <a:xfrm>
                <a:off x="1510" y="1852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250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227" name="文本框 226"/>
              <p:cNvSpPr txBox="1"/>
              <p:nvPr/>
            </p:nvSpPr>
            <p:spPr>
              <a:xfrm>
                <a:off x="1925" y="1850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150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228" name="文本框 227"/>
              <p:cNvSpPr txBox="1"/>
              <p:nvPr/>
            </p:nvSpPr>
            <p:spPr>
              <a:xfrm>
                <a:off x="1096" y="1850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150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229" name="文本框 228"/>
              <p:cNvSpPr txBox="1"/>
              <p:nvPr/>
            </p:nvSpPr>
            <p:spPr>
              <a:xfrm rot="16200000">
                <a:off x="776" y="2154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75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230" name="文本框 229"/>
              <p:cNvSpPr txBox="1"/>
              <p:nvPr/>
            </p:nvSpPr>
            <p:spPr>
              <a:xfrm rot="16200000">
                <a:off x="893" y="3127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75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231" name="文本框 230"/>
              <p:cNvSpPr txBox="1"/>
              <p:nvPr/>
            </p:nvSpPr>
            <p:spPr>
              <a:xfrm rot="16200000">
                <a:off x="788" y="2460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200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232" name="文本框 231"/>
              <p:cNvSpPr txBox="1"/>
              <p:nvPr/>
            </p:nvSpPr>
            <p:spPr>
              <a:xfrm rot="16200000">
                <a:off x="788" y="2850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200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233" name="文本框 232"/>
              <p:cNvSpPr txBox="1"/>
              <p:nvPr/>
            </p:nvSpPr>
            <p:spPr>
              <a:xfrm rot="16200000">
                <a:off x="643" y="2242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150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234" name="文本框 233"/>
              <p:cNvSpPr txBox="1"/>
              <p:nvPr/>
            </p:nvSpPr>
            <p:spPr>
              <a:xfrm rot="16200000">
                <a:off x="643" y="3072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150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235" name="文本框 234"/>
              <p:cNvSpPr txBox="1"/>
              <p:nvPr/>
            </p:nvSpPr>
            <p:spPr>
              <a:xfrm rot="16200000">
                <a:off x="643" y="2630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250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cxnSp>
            <p:nvCxnSpPr>
              <p:cNvPr id="236" name="直接连接符 235"/>
              <p:cNvCxnSpPr/>
              <p:nvPr/>
            </p:nvCxnSpPr>
            <p:spPr>
              <a:xfrm flipH="1">
                <a:off x="2128" y="2140"/>
                <a:ext cx="324" cy="182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237" name="直接连接符 236"/>
              <p:cNvCxnSpPr/>
              <p:nvPr/>
            </p:nvCxnSpPr>
            <p:spPr>
              <a:xfrm flipV="1">
                <a:off x="2452" y="2136"/>
                <a:ext cx="170" cy="2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sp>
            <p:nvSpPr>
              <p:cNvPr id="238" name="文本框 237"/>
              <p:cNvSpPr txBox="1"/>
              <p:nvPr/>
            </p:nvSpPr>
            <p:spPr>
              <a:xfrm>
                <a:off x="2330" y="1985"/>
                <a:ext cx="474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Ø28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cxnSp>
            <p:nvCxnSpPr>
              <p:cNvPr id="239" name="直接连接符 238"/>
              <p:cNvCxnSpPr/>
              <p:nvPr/>
            </p:nvCxnSpPr>
            <p:spPr>
              <a:xfrm flipH="1">
                <a:off x="3149" y="926"/>
                <a:ext cx="3" cy="1077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240" name="直接连接符 239"/>
              <p:cNvCxnSpPr/>
              <p:nvPr/>
            </p:nvCxnSpPr>
            <p:spPr>
              <a:xfrm flipV="1">
                <a:off x="3094" y="921"/>
                <a:ext cx="113" cy="2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241" name="直接连接符 240"/>
              <p:cNvCxnSpPr/>
              <p:nvPr/>
            </p:nvCxnSpPr>
            <p:spPr>
              <a:xfrm flipV="1">
                <a:off x="3094" y="1163"/>
                <a:ext cx="113" cy="2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242" name="直接连接符 241"/>
              <p:cNvCxnSpPr/>
              <p:nvPr/>
            </p:nvCxnSpPr>
            <p:spPr>
              <a:xfrm flipV="1">
                <a:off x="3094" y="1774"/>
                <a:ext cx="113" cy="2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243" name="直接连接符 242"/>
              <p:cNvCxnSpPr/>
              <p:nvPr/>
            </p:nvCxnSpPr>
            <p:spPr>
              <a:xfrm flipV="1">
                <a:off x="3094" y="1991"/>
                <a:ext cx="113" cy="2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sp>
            <p:nvSpPr>
              <p:cNvPr id="245" name="文本框 244"/>
              <p:cNvSpPr txBox="1"/>
              <p:nvPr/>
            </p:nvSpPr>
            <p:spPr>
              <a:xfrm rot="16200000">
                <a:off x="2928" y="972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150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246" name="文本框 245"/>
              <p:cNvSpPr txBox="1"/>
              <p:nvPr/>
            </p:nvSpPr>
            <p:spPr>
              <a:xfrm rot="16200000">
                <a:off x="2928" y="1786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150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247" name="文本框 246"/>
              <p:cNvSpPr txBox="1"/>
              <p:nvPr/>
            </p:nvSpPr>
            <p:spPr>
              <a:xfrm rot="16200000">
                <a:off x="2928" y="1402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250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249" name="文本框 248"/>
              <p:cNvSpPr txBox="1"/>
              <p:nvPr/>
            </p:nvSpPr>
            <p:spPr>
              <a:xfrm>
                <a:off x="2804" y="787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20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250" name="文本框 249"/>
              <p:cNvSpPr txBox="1"/>
              <p:nvPr/>
            </p:nvSpPr>
            <p:spPr>
              <a:xfrm>
                <a:off x="1299" y="3562"/>
                <a:ext cx="968" cy="26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r>
                  <a:rPr lang="zh-CN" altLang="en-US" sz="5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法兰</a:t>
                </a:r>
                <a:r>
                  <a:rPr lang="en-US" altLang="zh-CN" sz="5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 δ=20</a:t>
                </a:r>
                <a:endParaRPr lang="en-US" altLang="zh-CN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endParaRPr>
              </a:p>
            </p:txBody>
          </p:sp>
          <p:sp>
            <p:nvSpPr>
              <p:cNvPr id="251" name="文本框 250"/>
              <p:cNvSpPr txBox="1"/>
              <p:nvPr/>
            </p:nvSpPr>
            <p:spPr>
              <a:xfrm>
                <a:off x="2554" y="3321"/>
                <a:ext cx="968" cy="26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r>
                  <a:rPr lang="zh-CN" altLang="en-US" sz="5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加劲肋</a:t>
                </a:r>
                <a:r>
                  <a:rPr lang="en-US" altLang="zh-CN" sz="5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  δ=20</a:t>
                </a:r>
                <a:endParaRPr lang="en-US" altLang="zh-CN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endParaRPr>
              </a:p>
            </p:txBody>
          </p:sp>
          <p:sp>
            <p:nvSpPr>
              <p:cNvPr id="256" name="文本框 255"/>
              <p:cNvSpPr txBox="1"/>
              <p:nvPr/>
            </p:nvSpPr>
            <p:spPr>
              <a:xfrm>
                <a:off x="2646" y="2047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75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257" name="文本框 256"/>
              <p:cNvSpPr txBox="1"/>
              <p:nvPr/>
            </p:nvSpPr>
            <p:spPr>
              <a:xfrm>
                <a:off x="2764" y="3145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150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259" name="文本框 258"/>
              <p:cNvSpPr txBox="1"/>
              <p:nvPr/>
            </p:nvSpPr>
            <p:spPr>
              <a:xfrm rot="16200000">
                <a:off x="2540" y="2621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250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</p:grpSp>
        <p:cxnSp>
          <p:nvCxnSpPr>
            <p:cNvPr id="988" name="直接连接符 987"/>
            <p:cNvCxnSpPr/>
            <p:nvPr/>
          </p:nvCxnSpPr>
          <p:spPr>
            <a:xfrm flipV="1">
              <a:off x="853" y="3412"/>
              <a:ext cx="1191" cy="2"/>
            </a:xfrm>
            <a:prstGeom prst="line">
              <a:avLst/>
            </a:prstGeom>
            <a:ln w="3175">
              <a:solidFill>
                <a:srgbClr val="1842FA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89" name="直接连接符 988"/>
            <p:cNvCxnSpPr/>
            <p:nvPr/>
          </p:nvCxnSpPr>
          <p:spPr>
            <a:xfrm flipH="1">
              <a:off x="426" y="2097"/>
              <a:ext cx="4" cy="1191"/>
            </a:xfrm>
            <a:prstGeom prst="line">
              <a:avLst/>
            </a:prstGeom>
            <a:ln w="3175">
              <a:solidFill>
                <a:srgbClr val="1842FA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990" name="文本框 989"/>
            <p:cNvSpPr txBox="1"/>
            <p:nvPr/>
          </p:nvSpPr>
          <p:spPr>
            <a:xfrm rot="16200000">
              <a:off x="198" y="2581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550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991" name="文本框 990"/>
            <p:cNvSpPr txBox="1"/>
            <p:nvPr/>
          </p:nvSpPr>
          <p:spPr>
            <a:xfrm>
              <a:off x="1228" y="3275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550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cxnSp>
          <p:nvCxnSpPr>
            <p:cNvPr id="992" name="直接连接符 991"/>
            <p:cNvCxnSpPr/>
            <p:nvPr/>
          </p:nvCxnSpPr>
          <p:spPr>
            <a:xfrm flipH="1">
              <a:off x="907" y="3220"/>
              <a:ext cx="1" cy="283"/>
            </a:xfrm>
            <a:prstGeom prst="line">
              <a:avLst/>
            </a:prstGeom>
            <a:ln w="3175">
              <a:solidFill>
                <a:srgbClr val="1842FA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93" name="直接连接符 992"/>
            <p:cNvCxnSpPr/>
            <p:nvPr/>
          </p:nvCxnSpPr>
          <p:spPr>
            <a:xfrm flipH="1">
              <a:off x="1984" y="3220"/>
              <a:ext cx="1" cy="283"/>
            </a:xfrm>
            <a:prstGeom prst="line">
              <a:avLst/>
            </a:prstGeom>
            <a:ln w="3175">
              <a:solidFill>
                <a:srgbClr val="1842FA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grpSp>
        <p:nvGrpSpPr>
          <p:cNvPr id="1028" name="组合 1027"/>
          <p:cNvGrpSpPr/>
          <p:nvPr/>
        </p:nvGrpSpPr>
        <p:grpSpPr>
          <a:xfrm>
            <a:off x="2287905" y="352425"/>
            <a:ext cx="2445385" cy="2175510"/>
            <a:chOff x="3603" y="555"/>
            <a:chExt cx="3851" cy="3426"/>
          </a:xfrm>
        </p:grpSpPr>
        <p:grpSp>
          <p:nvGrpSpPr>
            <p:cNvPr id="590" name="组合 589"/>
            <p:cNvGrpSpPr/>
            <p:nvPr/>
          </p:nvGrpSpPr>
          <p:grpSpPr>
            <a:xfrm>
              <a:off x="3638" y="555"/>
              <a:ext cx="3817" cy="3426"/>
              <a:chOff x="3915" y="555"/>
              <a:chExt cx="3817" cy="3426"/>
            </a:xfrm>
          </p:grpSpPr>
          <p:sp>
            <p:nvSpPr>
              <p:cNvPr id="216" name="文本框 215"/>
              <p:cNvSpPr txBox="1"/>
              <p:nvPr/>
            </p:nvSpPr>
            <p:spPr>
              <a:xfrm>
                <a:off x="5162" y="3509"/>
                <a:ext cx="1904" cy="472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zh-CN" altLang="en-US" sz="600"/>
                  <a:t>节点</a:t>
                </a:r>
                <a:r>
                  <a:rPr lang="en-US" altLang="zh-CN" sz="600"/>
                  <a:t>2-1</a:t>
                </a:r>
                <a:r>
                  <a:rPr lang="zh-CN" altLang="en-US" sz="600"/>
                  <a:t>大样</a:t>
                </a:r>
                <a:endParaRPr lang="zh-CN" altLang="en-US" sz="600"/>
              </a:p>
            </p:txBody>
          </p:sp>
          <p:grpSp>
            <p:nvGrpSpPr>
              <p:cNvPr id="589" name="组合 588"/>
              <p:cNvGrpSpPr/>
              <p:nvPr/>
            </p:nvGrpSpPr>
            <p:grpSpPr>
              <a:xfrm>
                <a:off x="3915" y="555"/>
                <a:ext cx="3817" cy="2857"/>
                <a:chOff x="4179" y="553"/>
                <a:chExt cx="3817" cy="2857"/>
              </a:xfrm>
            </p:grpSpPr>
            <p:sp>
              <p:nvSpPr>
                <p:cNvPr id="24" name="矩形 23"/>
                <p:cNvSpPr/>
                <p:nvPr/>
              </p:nvSpPr>
              <p:spPr>
                <a:xfrm>
                  <a:off x="4488" y="1170"/>
                  <a:ext cx="3501" cy="51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solidFill>
                    <a:schemeClr val="tx2">
                      <a:lumMod val="90000"/>
                      <a:lumOff val="1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grpSp>
              <p:nvGrpSpPr>
                <p:cNvPr id="490" name="组合 489"/>
                <p:cNvGrpSpPr/>
                <p:nvPr/>
              </p:nvGrpSpPr>
              <p:grpSpPr>
                <a:xfrm>
                  <a:off x="4179" y="923"/>
                  <a:ext cx="1895" cy="846"/>
                  <a:chOff x="4179" y="923"/>
                  <a:chExt cx="1895" cy="846"/>
                </a:xfrm>
              </p:grpSpPr>
              <p:sp>
                <p:nvSpPr>
                  <p:cNvPr id="2" name="矩形 1"/>
                  <p:cNvSpPr/>
                  <p:nvPr/>
                </p:nvSpPr>
                <p:spPr>
                  <a:xfrm>
                    <a:off x="4179" y="1159"/>
                    <a:ext cx="1895" cy="610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9" name="矩形 68"/>
                  <p:cNvSpPr/>
                  <p:nvPr/>
                </p:nvSpPr>
                <p:spPr>
                  <a:xfrm rot="16200000">
                    <a:off x="5565" y="1217"/>
                    <a:ext cx="57" cy="715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0" name="矩形 69"/>
                  <p:cNvSpPr/>
                  <p:nvPr/>
                </p:nvSpPr>
                <p:spPr>
                  <a:xfrm rot="16200000">
                    <a:off x="5565" y="989"/>
                    <a:ext cx="57" cy="715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1" name="直角三角形 70"/>
                  <p:cNvSpPr/>
                  <p:nvPr/>
                </p:nvSpPr>
                <p:spPr>
                  <a:xfrm rot="16200000">
                    <a:off x="5521" y="729"/>
                    <a:ext cx="170" cy="689"/>
                  </a:xfrm>
                  <a:prstGeom prst="rtTriangl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87" name="矩形 186"/>
                  <p:cNvSpPr/>
                  <p:nvPr/>
                </p:nvSpPr>
                <p:spPr>
                  <a:xfrm>
                    <a:off x="5954" y="923"/>
                    <a:ext cx="120" cy="846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196" name="组合 195"/>
                  <p:cNvGrpSpPr/>
                  <p:nvPr/>
                </p:nvGrpSpPr>
                <p:grpSpPr>
                  <a:xfrm rot="0">
                    <a:off x="4641" y="1118"/>
                    <a:ext cx="114" cy="178"/>
                    <a:chOff x="5002" y="1041"/>
                    <a:chExt cx="114" cy="178"/>
                  </a:xfrm>
                </p:grpSpPr>
                <p:sp>
                  <p:nvSpPr>
                    <p:cNvPr id="188" name="矩形 187"/>
                    <p:cNvSpPr/>
                    <p:nvPr/>
                  </p:nvSpPr>
                  <p:spPr>
                    <a:xfrm>
                      <a:off x="5029" y="1049"/>
                      <a:ext cx="57" cy="170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0" name="矩形 189"/>
                    <p:cNvSpPr/>
                    <p:nvPr/>
                  </p:nvSpPr>
                  <p:spPr>
                    <a:xfrm rot="5400000">
                      <a:off x="5036" y="1006"/>
                      <a:ext cx="44" cy="113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2" name="矩形 191"/>
                    <p:cNvSpPr/>
                    <p:nvPr/>
                  </p:nvSpPr>
                  <p:spPr>
                    <a:xfrm rot="5400000">
                      <a:off x="5037" y="1077"/>
                      <a:ext cx="44" cy="113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3" name="矩形 192"/>
                    <p:cNvSpPr/>
                    <p:nvPr/>
                  </p:nvSpPr>
                  <p:spPr>
                    <a:xfrm rot="5400000">
                      <a:off x="5036" y="1140"/>
                      <a:ext cx="44" cy="113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97" name="组合 196"/>
                  <p:cNvGrpSpPr/>
                  <p:nvPr/>
                </p:nvGrpSpPr>
                <p:grpSpPr>
                  <a:xfrm rot="0">
                    <a:off x="5001" y="1115"/>
                    <a:ext cx="113" cy="181"/>
                    <a:chOff x="5408" y="1038"/>
                    <a:chExt cx="113" cy="181"/>
                  </a:xfrm>
                </p:grpSpPr>
                <p:sp>
                  <p:nvSpPr>
                    <p:cNvPr id="189" name="矩形 188"/>
                    <p:cNvSpPr/>
                    <p:nvPr/>
                  </p:nvSpPr>
                  <p:spPr>
                    <a:xfrm>
                      <a:off x="5435" y="1049"/>
                      <a:ext cx="57" cy="170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1" name="矩形 190"/>
                    <p:cNvSpPr/>
                    <p:nvPr/>
                  </p:nvSpPr>
                  <p:spPr>
                    <a:xfrm rot="5400000">
                      <a:off x="5442" y="1003"/>
                      <a:ext cx="44" cy="113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4" name="矩形 193"/>
                    <p:cNvSpPr/>
                    <p:nvPr/>
                  </p:nvSpPr>
                  <p:spPr>
                    <a:xfrm rot="5400000">
                      <a:off x="5442" y="1077"/>
                      <a:ext cx="44" cy="113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5" name="矩形 194"/>
                    <p:cNvSpPr/>
                    <p:nvPr/>
                  </p:nvSpPr>
                  <p:spPr>
                    <a:xfrm rot="5400000">
                      <a:off x="5442" y="1140"/>
                      <a:ext cx="44" cy="113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sp>
              <p:nvSpPr>
                <p:cNvPr id="298" name="文本框 297"/>
                <p:cNvSpPr txBox="1"/>
                <p:nvPr/>
              </p:nvSpPr>
              <p:spPr>
                <a:xfrm>
                  <a:off x="6179" y="1249"/>
                  <a:ext cx="847" cy="2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zh-CN" altLang="en-US" sz="600"/>
                    <a:t>节点</a:t>
                  </a:r>
                  <a:r>
                    <a:rPr lang="en-US" altLang="zh-CN" sz="600"/>
                    <a:t>5</a:t>
                  </a:r>
                  <a:r>
                    <a:rPr lang="zh-CN" altLang="en-US" sz="600"/>
                    <a:t>吞接</a:t>
                  </a:r>
                  <a:endParaRPr lang="zh-CN" altLang="en-US" sz="600"/>
                </a:p>
              </p:txBody>
            </p:sp>
            <p:cxnSp>
              <p:nvCxnSpPr>
                <p:cNvPr id="431" name="直接连接符 430"/>
                <p:cNvCxnSpPr/>
                <p:nvPr/>
              </p:nvCxnSpPr>
              <p:spPr>
                <a:xfrm flipV="1">
                  <a:off x="4488" y="709"/>
                  <a:ext cx="3508" cy="17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32" name="直接连接符 431"/>
                <p:cNvCxnSpPr/>
                <p:nvPr/>
              </p:nvCxnSpPr>
              <p:spPr>
                <a:xfrm flipH="1">
                  <a:off x="5954" y="553"/>
                  <a:ext cx="3" cy="1020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33" name="直接连接符 432"/>
                <p:cNvCxnSpPr/>
                <p:nvPr/>
              </p:nvCxnSpPr>
              <p:spPr>
                <a:xfrm flipH="1">
                  <a:off x="4488" y="554"/>
                  <a:ext cx="3" cy="1020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34" name="直接连接符 433"/>
                <p:cNvCxnSpPr/>
                <p:nvPr/>
              </p:nvCxnSpPr>
              <p:spPr>
                <a:xfrm flipH="1">
                  <a:off x="7986" y="553"/>
                  <a:ext cx="3" cy="1020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sp>
              <p:nvSpPr>
                <p:cNvPr id="435" name="文本框 434"/>
                <p:cNvSpPr txBox="1"/>
                <p:nvPr/>
              </p:nvSpPr>
              <p:spPr>
                <a:xfrm>
                  <a:off x="4960" y="576"/>
                  <a:ext cx="430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500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436" name="文本框 435"/>
                <p:cNvSpPr txBox="1"/>
                <p:nvPr/>
              </p:nvSpPr>
              <p:spPr>
                <a:xfrm>
                  <a:off x="6988" y="576"/>
                  <a:ext cx="430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1250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437" name="文本框 436"/>
                <p:cNvSpPr txBox="1"/>
                <p:nvPr/>
              </p:nvSpPr>
              <p:spPr>
                <a:xfrm>
                  <a:off x="7119" y="1322"/>
                  <a:ext cx="847" cy="2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400"/>
                    <a:t>300x300x12</a:t>
                  </a:r>
                  <a:endParaRPr lang="en-US" altLang="zh-CN" sz="400"/>
                </a:p>
              </p:txBody>
            </p:sp>
            <p:grpSp>
              <p:nvGrpSpPr>
                <p:cNvPr id="509" name="组合 508"/>
                <p:cNvGrpSpPr/>
                <p:nvPr/>
              </p:nvGrpSpPr>
              <p:grpSpPr>
                <a:xfrm>
                  <a:off x="4339" y="1870"/>
                  <a:ext cx="2626" cy="1540"/>
                  <a:chOff x="4339" y="1870"/>
                  <a:chExt cx="2626" cy="1540"/>
                </a:xfrm>
              </p:grpSpPr>
              <p:grpSp>
                <p:nvGrpSpPr>
                  <p:cNvPr id="198" name="组合 197"/>
                  <p:cNvGrpSpPr/>
                  <p:nvPr/>
                </p:nvGrpSpPr>
                <p:grpSpPr>
                  <a:xfrm rot="0">
                    <a:off x="6194" y="1930"/>
                    <a:ext cx="552" cy="1160"/>
                    <a:chOff x="4038" y="1584"/>
                    <a:chExt cx="552" cy="1160"/>
                  </a:xfrm>
                </p:grpSpPr>
                <p:grpSp>
                  <p:nvGrpSpPr>
                    <p:cNvPr id="199" name="组合 198"/>
                    <p:cNvGrpSpPr/>
                    <p:nvPr/>
                  </p:nvGrpSpPr>
                  <p:grpSpPr>
                    <a:xfrm>
                      <a:off x="4046" y="1584"/>
                      <a:ext cx="541" cy="1157"/>
                      <a:chOff x="4322" y="1285"/>
                      <a:chExt cx="1040" cy="1440"/>
                    </a:xfrm>
                  </p:grpSpPr>
                  <p:sp>
                    <p:nvSpPr>
                      <p:cNvPr id="200" name="矩形 199"/>
                      <p:cNvSpPr/>
                      <p:nvPr/>
                    </p:nvSpPr>
                    <p:spPr>
                      <a:xfrm>
                        <a:off x="4322" y="1285"/>
                        <a:ext cx="1040" cy="1440"/>
                      </a:xfrm>
                      <a:prstGeom prst="rect">
                        <a:avLst/>
                      </a:prstGeom>
                      <a:solidFill>
                        <a:srgbClr val="CBFDFE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201" name="直角三角形 200"/>
                      <p:cNvSpPr/>
                      <p:nvPr/>
                    </p:nvSpPr>
                    <p:spPr>
                      <a:xfrm rot="10800000">
                        <a:off x="4743" y="1285"/>
                        <a:ext cx="619" cy="1440"/>
                      </a:xfrm>
                      <a:prstGeom prst="rtTriangle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>
                        <a:solidFill>
                          <a:schemeClr val="bg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</p:grpSp>
                <p:cxnSp>
                  <p:nvCxnSpPr>
                    <p:cNvPr id="202" name="直接连接符 201"/>
                    <p:cNvCxnSpPr>
                      <a:stCxn id="201" idx="4"/>
                      <a:endCxn id="201" idx="0"/>
                    </p:cNvCxnSpPr>
                    <p:nvPr/>
                  </p:nvCxnSpPr>
                  <p:spPr>
                    <a:xfrm>
                      <a:off x="4265" y="1584"/>
                      <a:ext cx="322" cy="1157"/>
                    </a:xfrm>
                    <a:prstGeom prst="line">
                      <a:avLst/>
                    </a:prstGeom>
                    <a:ln w="3175"/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3" name="直接连接符 202"/>
                    <p:cNvCxnSpPr/>
                    <p:nvPr/>
                  </p:nvCxnSpPr>
                  <p:spPr>
                    <a:xfrm flipH="1">
                      <a:off x="4038" y="1584"/>
                      <a:ext cx="8" cy="1160"/>
                    </a:xfrm>
                    <a:prstGeom prst="line">
                      <a:avLst/>
                    </a:prstGeom>
                    <a:ln w="3175"/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4" name="直接连接符 203"/>
                    <p:cNvCxnSpPr/>
                    <p:nvPr/>
                  </p:nvCxnSpPr>
                  <p:spPr>
                    <a:xfrm flipV="1">
                      <a:off x="4042" y="1584"/>
                      <a:ext cx="221" cy="2"/>
                    </a:xfrm>
                    <a:prstGeom prst="line">
                      <a:avLst/>
                    </a:prstGeom>
                    <a:ln w="3175"/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5" name="直接连接符 204"/>
                    <p:cNvCxnSpPr/>
                    <p:nvPr/>
                  </p:nvCxnSpPr>
                  <p:spPr>
                    <a:xfrm flipV="1">
                      <a:off x="4038" y="2739"/>
                      <a:ext cx="553" cy="2"/>
                    </a:xfrm>
                    <a:prstGeom prst="line">
                      <a:avLst/>
                    </a:prstGeom>
                    <a:ln w="3175"/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13" name="组合 212"/>
                  <p:cNvGrpSpPr/>
                  <p:nvPr/>
                </p:nvGrpSpPr>
                <p:grpSpPr>
                  <a:xfrm rot="0">
                    <a:off x="4679" y="2219"/>
                    <a:ext cx="1076" cy="815"/>
                    <a:chOff x="4827" y="2423"/>
                    <a:chExt cx="1076" cy="815"/>
                  </a:xfrm>
                </p:grpSpPr>
                <p:grpSp>
                  <p:nvGrpSpPr>
                    <p:cNvPr id="186" name="组合 185"/>
                    <p:cNvGrpSpPr/>
                    <p:nvPr/>
                  </p:nvGrpSpPr>
                  <p:grpSpPr>
                    <a:xfrm>
                      <a:off x="4827" y="2424"/>
                      <a:ext cx="1077" cy="814"/>
                      <a:chOff x="2075" y="4174"/>
                      <a:chExt cx="1077" cy="814"/>
                    </a:xfrm>
                  </p:grpSpPr>
                  <p:sp>
                    <p:nvSpPr>
                      <p:cNvPr id="133" name="矩形 132"/>
                      <p:cNvSpPr/>
                      <p:nvPr/>
                    </p:nvSpPr>
                    <p:spPr>
                      <a:xfrm>
                        <a:off x="2075" y="4174"/>
                        <a:ext cx="1077" cy="814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66" name="矩形 16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330" y="4421"/>
                        <a:ext cx="567" cy="567"/>
                      </a:xfrm>
                      <a:prstGeom prst="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69" name="椭圆 168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965" y="4246"/>
                        <a:ext cx="113" cy="113"/>
                      </a:xfrm>
                      <a:prstGeom prst="ellipse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70" name="椭圆 169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542" y="4246"/>
                        <a:ext cx="120" cy="120"/>
                      </a:xfrm>
                      <a:prstGeom prst="ellipse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71" name="椭圆 170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48" y="4253"/>
                        <a:ext cx="113" cy="113"/>
                      </a:xfrm>
                      <a:prstGeom prst="ellipse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72" name="椭圆 171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965" y="4818"/>
                        <a:ext cx="113" cy="113"/>
                      </a:xfrm>
                      <a:prstGeom prst="ellipse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73" name="椭圆 172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40" y="4818"/>
                        <a:ext cx="113" cy="113"/>
                      </a:xfrm>
                      <a:prstGeom prst="ellipse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75" name="椭圆 174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965" y="4532"/>
                        <a:ext cx="113" cy="113"/>
                      </a:xfrm>
                      <a:prstGeom prst="ellipse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76" name="椭圆 17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40" y="4532"/>
                        <a:ext cx="113" cy="113"/>
                      </a:xfrm>
                      <a:prstGeom prst="ellipse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</p:grpSp>
                <p:sp>
                  <p:nvSpPr>
                    <p:cNvPr id="207" name="矩形 206"/>
                    <p:cNvSpPr/>
                    <p:nvPr/>
                  </p:nvSpPr>
                  <p:spPr>
                    <a:xfrm rot="16200000">
                      <a:off x="5748" y="2572"/>
                      <a:ext cx="57" cy="255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8" name="矩形 207"/>
                    <p:cNvSpPr/>
                    <p:nvPr/>
                  </p:nvSpPr>
                  <p:spPr>
                    <a:xfrm rot="16200000">
                      <a:off x="4926" y="2851"/>
                      <a:ext cx="57" cy="255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9" name="矩形 208"/>
                    <p:cNvSpPr/>
                    <p:nvPr/>
                  </p:nvSpPr>
                  <p:spPr>
                    <a:xfrm rot="16200000">
                      <a:off x="4926" y="2572"/>
                      <a:ext cx="57" cy="255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0" name="矩形 209"/>
                    <p:cNvSpPr/>
                    <p:nvPr/>
                  </p:nvSpPr>
                  <p:spPr>
                    <a:xfrm rot="16200000">
                      <a:off x="5748" y="2851"/>
                      <a:ext cx="57" cy="255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1" name="矩形 210"/>
                    <p:cNvSpPr/>
                    <p:nvPr/>
                  </p:nvSpPr>
                  <p:spPr>
                    <a:xfrm>
                      <a:off x="5132" y="2423"/>
                      <a:ext cx="57" cy="248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2" name="矩形 211"/>
                    <p:cNvSpPr/>
                    <p:nvPr/>
                  </p:nvSpPr>
                  <p:spPr>
                    <a:xfrm>
                      <a:off x="5548" y="2423"/>
                      <a:ext cx="57" cy="248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</p:grpSp>
              <p:cxnSp>
                <p:nvCxnSpPr>
                  <p:cNvPr id="261" name="直接连接符 260"/>
                  <p:cNvCxnSpPr/>
                  <p:nvPr/>
                </p:nvCxnSpPr>
                <p:spPr>
                  <a:xfrm flipH="1">
                    <a:off x="4805" y="2117"/>
                    <a:ext cx="3" cy="907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1" name="直接连接符 270"/>
                  <p:cNvCxnSpPr/>
                  <p:nvPr/>
                </p:nvCxnSpPr>
                <p:spPr>
                  <a:xfrm flipH="1">
                    <a:off x="5209" y="2117"/>
                    <a:ext cx="3" cy="907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2" name="直接连接符 271"/>
                  <p:cNvCxnSpPr/>
                  <p:nvPr/>
                </p:nvCxnSpPr>
                <p:spPr>
                  <a:xfrm flipH="1">
                    <a:off x="5627" y="2127"/>
                    <a:ext cx="3" cy="907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3" name="直接连接符 272"/>
                  <p:cNvCxnSpPr/>
                  <p:nvPr/>
                </p:nvCxnSpPr>
                <p:spPr>
                  <a:xfrm flipV="1">
                    <a:off x="4565" y="2350"/>
                    <a:ext cx="1191" cy="2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4" name="直接连接符 273"/>
                  <p:cNvCxnSpPr/>
                  <p:nvPr/>
                </p:nvCxnSpPr>
                <p:spPr>
                  <a:xfrm flipV="1">
                    <a:off x="4565" y="2629"/>
                    <a:ext cx="1191" cy="2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5" name="直接连接符 274"/>
                  <p:cNvCxnSpPr/>
                  <p:nvPr/>
                </p:nvCxnSpPr>
                <p:spPr>
                  <a:xfrm flipV="1">
                    <a:off x="4565" y="2925"/>
                    <a:ext cx="1191" cy="2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6" name="直接连接符 275"/>
                  <p:cNvCxnSpPr/>
                  <p:nvPr/>
                </p:nvCxnSpPr>
                <p:spPr>
                  <a:xfrm flipV="1">
                    <a:off x="4678" y="2168"/>
                    <a:ext cx="1077" cy="2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7" name="直接连接符 276"/>
                  <p:cNvCxnSpPr/>
                  <p:nvPr/>
                </p:nvCxnSpPr>
                <p:spPr>
                  <a:xfrm flipH="1">
                    <a:off x="4620" y="2220"/>
                    <a:ext cx="3" cy="827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8" name="直接连接符 277"/>
                  <p:cNvCxnSpPr/>
                  <p:nvPr/>
                </p:nvCxnSpPr>
                <p:spPr>
                  <a:xfrm flipH="1">
                    <a:off x="4470" y="2168"/>
                    <a:ext cx="3" cy="964"/>
                  </a:xfrm>
                  <a:prstGeom prst="line">
                    <a:avLst/>
                  </a:prstGeom>
                  <a:ln w="3175">
                    <a:solidFill>
                      <a:srgbClr val="FFFF0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9" name="直接连接符 278"/>
                  <p:cNvCxnSpPr/>
                  <p:nvPr/>
                </p:nvCxnSpPr>
                <p:spPr>
                  <a:xfrm flipV="1">
                    <a:off x="4620" y="2028"/>
                    <a:ext cx="1191" cy="2"/>
                  </a:xfrm>
                  <a:prstGeom prst="line">
                    <a:avLst/>
                  </a:prstGeom>
                  <a:ln w="3175">
                    <a:solidFill>
                      <a:srgbClr val="FFFF0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0" name="直接连接符 279"/>
                  <p:cNvCxnSpPr/>
                  <p:nvPr/>
                </p:nvCxnSpPr>
                <p:spPr>
                  <a:xfrm flipH="1">
                    <a:off x="4679" y="2103"/>
                    <a:ext cx="3" cy="11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1" name="直接连接符 280"/>
                  <p:cNvCxnSpPr/>
                  <p:nvPr/>
                </p:nvCxnSpPr>
                <p:spPr>
                  <a:xfrm flipH="1">
                    <a:off x="5756" y="2127"/>
                    <a:ext cx="3" cy="113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2" name="直接连接符 281"/>
                  <p:cNvCxnSpPr/>
                  <p:nvPr/>
                </p:nvCxnSpPr>
                <p:spPr>
                  <a:xfrm flipH="1">
                    <a:off x="4678" y="1974"/>
                    <a:ext cx="3" cy="113"/>
                  </a:xfrm>
                  <a:prstGeom prst="line">
                    <a:avLst/>
                  </a:prstGeom>
                  <a:ln w="3175">
                    <a:solidFill>
                      <a:srgbClr val="FFFF0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3" name="直接连接符 282"/>
                  <p:cNvCxnSpPr/>
                  <p:nvPr/>
                </p:nvCxnSpPr>
                <p:spPr>
                  <a:xfrm flipH="1">
                    <a:off x="4934" y="1974"/>
                    <a:ext cx="3" cy="113"/>
                  </a:xfrm>
                  <a:prstGeom prst="line">
                    <a:avLst/>
                  </a:prstGeom>
                  <a:ln w="3175">
                    <a:solidFill>
                      <a:srgbClr val="FFFF0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4" name="直接连接符 283"/>
                  <p:cNvCxnSpPr/>
                  <p:nvPr/>
                </p:nvCxnSpPr>
                <p:spPr>
                  <a:xfrm flipH="1">
                    <a:off x="5498" y="1974"/>
                    <a:ext cx="3" cy="113"/>
                  </a:xfrm>
                  <a:prstGeom prst="line">
                    <a:avLst/>
                  </a:prstGeom>
                  <a:ln w="3175">
                    <a:solidFill>
                      <a:srgbClr val="FFFF0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5" name="直接连接符 284"/>
                  <p:cNvCxnSpPr/>
                  <p:nvPr/>
                </p:nvCxnSpPr>
                <p:spPr>
                  <a:xfrm flipH="1">
                    <a:off x="5756" y="1974"/>
                    <a:ext cx="3" cy="113"/>
                  </a:xfrm>
                  <a:prstGeom prst="line">
                    <a:avLst/>
                  </a:prstGeom>
                  <a:ln w="3175">
                    <a:solidFill>
                      <a:srgbClr val="FFFF0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6" name="直接连接符 285"/>
                  <p:cNvCxnSpPr/>
                  <p:nvPr/>
                </p:nvCxnSpPr>
                <p:spPr>
                  <a:xfrm flipV="1">
                    <a:off x="4565" y="2223"/>
                    <a:ext cx="113" cy="2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7" name="直接连接符 286"/>
                  <p:cNvCxnSpPr/>
                  <p:nvPr/>
                </p:nvCxnSpPr>
                <p:spPr>
                  <a:xfrm flipV="1">
                    <a:off x="4572" y="3032"/>
                    <a:ext cx="113" cy="2"/>
                  </a:xfrm>
                  <a:prstGeom prst="line">
                    <a:avLst/>
                  </a:prstGeom>
                  <a:ln w="317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9" name="直接连接符 288"/>
                  <p:cNvCxnSpPr/>
                  <p:nvPr/>
                </p:nvCxnSpPr>
                <p:spPr>
                  <a:xfrm flipV="1">
                    <a:off x="4387" y="2223"/>
                    <a:ext cx="113" cy="2"/>
                  </a:xfrm>
                  <a:prstGeom prst="line">
                    <a:avLst/>
                  </a:prstGeom>
                  <a:ln w="3175">
                    <a:solidFill>
                      <a:srgbClr val="FFFF0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1" name="直接连接符 290"/>
                  <p:cNvCxnSpPr/>
                  <p:nvPr/>
                </p:nvCxnSpPr>
                <p:spPr>
                  <a:xfrm flipV="1">
                    <a:off x="4387" y="2465"/>
                    <a:ext cx="113" cy="2"/>
                  </a:xfrm>
                  <a:prstGeom prst="line">
                    <a:avLst/>
                  </a:prstGeom>
                  <a:ln w="3175">
                    <a:solidFill>
                      <a:srgbClr val="FFFF0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2" name="直接连接符 291"/>
                  <p:cNvCxnSpPr/>
                  <p:nvPr/>
                </p:nvCxnSpPr>
                <p:spPr>
                  <a:xfrm flipV="1">
                    <a:off x="4387" y="3030"/>
                    <a:ext cx="113" cy="2"/>
                  </a:xfrm>
                  <a:prstGeom prst="line">
                    <a:avLst/>
                  </a:prstGeom>
                  <a:ln w="3175">
                    <a:solidFill>
                      <a:srgbClr val="FFFF00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93" name="文本框 292"/>
                  <p:cNvSpPr txBox="1"/>
                  <p:nvPr/>
                </p:nvSpPr>
                <p:spPr>
                  <a:xfrm>
                    <a:off x="4774" y="2040"/>
                    <a:ext cx="388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 b="1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250</a:t>
                    </a:r>
                    <a:endPara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294" name="文本框 293"/>
                  <p:cNvSpPr txBox="1"/>
                  <p:nvPr/>
                </p:nvSpPr>
                <p:spPr>
                  <a:xfrm>
                    <a:off x="5212" y="2040"/>
                    <a:ext cx="388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 b="1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250</a:t>
                    </a:r>
                    <a:endPara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295" name="文本框 294"/>
                  <p:cNvSpPr txBox="1"/>
                  <p:nvPr/>
                </p:nvSpPr>
                <p:spPr>
                  <a:xfrm>
                    <a:off x="5037" y="1905"/>
                    <a:ext cx="388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 b="1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350</a:t>
                    </a:r>
                    <a:endPara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296" name="文本框 295"/>
                  <p:cNvSpPr txBox="1"/>
                  <p:nvPr/>
                </p:nvSpPr>
                <p:spPr>
                  <a:xfrm>
                    <a:off x="4613" y="1881"/>
                    <a:ext cx="388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 b="1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150</a:t>
                    </a:r>
                    <a:endPara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297" name="文本框 296"/>
                  <p:cNvSpPr txBox="1"/>
                  <p:nvPr/>
                </p:nvSpPr>
                <p:spPr>
                  <a:xfrm>
                    <a:off x="5416" y="1909"/>
                    <a:ext cx="388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 b="1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150</a:t>
                    </a:r>
                    <a:endPara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299" name="文本框 298"/>
                  <p:cNvSpPr txBox="1"/>
                  <p:nvPr/>
                </p:nvSpPr>
                <p:spPr>
                  <a:xfrm>
                    <a:off x="4572" y="2041"/>
                    <a:ext cx="388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 b="1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75</a:t>
                    </a:r>
                    <a:endPara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358" name="文本框 357"/>
                  <p:cNvSpPr txBox="1"/>
                  <p:nvPr/>
                </p:nvSpPr>
                <p:spPr>
                  <a:xfrm>
                    <a:off x="5501" y="2040"/>
                    <a:ext cx="388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 b="1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75</a:t>
                    </a:r>
                    <a:endPara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365" name="文本框 364"/>
                  <p:cNvSpPr txBox="1"/>
                  <p:nvPr/>
                </p:nvSpPr>
                <p:spPr>
                  <a:xfrm rot="16200000">
                    <a:off x="4386" y="2178"/>
                    <a:ext cx="388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 b="1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75</a:t>
                    </a:r>
                    <a:endPara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366" name="文本框 365"/>
                  <p:cNvSpPr txBox="1"/>
                  <p:nvPr/>
                </p:nvSpPr>
                <p:spPr>
                  <a:xfrm rot="16200000">
                    <a:off x="4385" y="2867"/>
                    <a:ext cx="388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 b="1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75</a:t>
                    </a:r>
                    <a:endPara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378" name="文本框 377"/>
                  <p:cNvSpPr txBox="1"/>
                  <p:nvPr/>
                </p:nvSpPr>
                <p:spPr>
                  <a:xfrm rot="16200000">
                    <a:off x="4233" y="2661"/>
                    <a:ext cx="388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 b="1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350</a:t>
                    </a:r>
                    <a:endPara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385" name="文本框 384"/>
                  <p:cNvSpPr txBox="1"/>
                  <p:nvPr/>
                </p:nvSpPr>
                <p:spPr>
                  <a:xfrm rot="16200000">
                    <a:off x="4233" y="2256"/>
                    <a:ext cx="388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 b="1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150</a:t>
                    </a:r>
                    <a:endPara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386" name="文本框 385"/>
                  <p:cNvSpPr txBox="1"/>
                  <p:nvPr/>
                </p:nvSpPr>
                <p:spPr>
                  <a:xfrm rot="16200000">
                    <a:off x="4382" y="2409"/>
                    <a:ext cx="388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 b="1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175</a:t>
                    </a:r>
                    <a:endPara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410" name="文本框 409"/>
                  <p:cNvSpPr txBox="1"/>
                  <p:nvPr/>
                </p:nvSpPr>
                <p:spPr>
                  <a:xfrm rot="16200000">
                    <a:off x="4382" y="2684"/>
                    <a:ext cx="388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 b="1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175</a:t>
                    </a:r>
                    <a:endPara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419" name="文本框 418"/>
                  <p:cNvSpPr txBox="1"/>
                  <p:nvPr/>
                </p:nvSpPr>
                <p:spPr>
                  <a:xfrm>
                    <a:off x="6249" y="2953"/>
                    <a:ext cx="388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 b="1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150</a:t>
                    </a:r>
                    <a:endPara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420" name="文本框 419"/>
                  <p:cNvSpPr txBox="1"/>
                  <p:nvPr/>
                </p:nvSpPr>
                <p:spPr>
                  <a:xfrm>
                    <a:off x="6115" y="1870"/>
                    <a:ext cx="388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 b="1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100</a:t>
                    </a:r>
                    <a:endPara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422" name="文本框 421"/>
                  <p:cNvSpPr txBox="1"/>
                  <p:nvPr/>
                </p:nvSpPr>
                <p:spPr>
                  <a:xfrm rot="16200000">
                    <a:off x="6029" y="2403"/>
                    <a:ext cx="388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 b="1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250</a:t>
                    </a:r>
                    <a:endPara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cxnSp>
                <p:nvCxnSpPr>
                  <p:cNvPr id="438" name="直接连接符 437"/>
                  <p:cNvCxnSpPr/>
                  <p:nvPr/>
                </p:nvCxnSpPr>
                <p:spPr>
                  <a:xfrm flipH="1">
                    <a:off x="5633" y="2172"/>
                    <a:ext cx="324" cy="182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40" name="文本框 439"/>
                  <p:cNvSpPr txBox="1"/>
                  <p:nvPr/>
                </p:nvSpPr>
                <p:spPr>
                  <a:xfrm>
                    <a:off x="5817" y="2030"/>
                    <a:ext cx="474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 b="1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Ø30</a:t>
                    </a:r>
                    <a:endPara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cxnSp>
                <p:nvCxnSpPr>
                  <p:cNvPr id="442" name="直接连接符 441"/>
                  <p:cNvCxnSpPr/>
                  <p:nvPr/>
                </p:nvCxnSpPr>
                <p:spPr>
                  <a:xfrm flipH="1">
                    <a:off x="5951" y="2171"/>
                    <a:ext cx="163" cy="5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45" name="文本框 444"/>
                  <p:cNvSpPr txBox="1"/>
                  <p:nvPr/>
                </p:nvSpPr>
                <p:spPr>
                  <a:xfrm>
                    <a:off x="4755" y="3145"/>
                    <a:ext cx="968" cy="265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t">
                    <a:spAutoFit/>
                  </a:bodyPr>
                  <a:p>
                    <a:r>
                      <a:rPr lang="zh-CN" altLang="en-US" sz="50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  <a:sym typeface="+mn-ea"/>
                      </a:rPr>
                      <a:t>法兰</a:t>
                    </a:r>
                    <a:r>
                      <a:rPr lang="en-US" altLang="zh-CN" sz="50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  <a:sym typeface="+mn-ea"/>
                      </a:rPr>
                      <a:t> δ=25</a:t>
                    </a:r>
                    <a:endParaRPr lang="en-US" altLang="zh-CN" sz="500"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  <a:sym typeface="+mn-ea"/>
                    </a:endParaRPr>
                  </a:p>
                </p:txBody>
              </p:sp>
              <p:sp>
                <p:nvSpPr>
                  <p:cNvPr id="446" name="文本框 445"/>
                  <p:cNvSpPr txBox="1"/>
                  <p:nvPr/>
                </p:nvSpPr>
                <p:spPr>
                  <a:xfrm>
                    <a:off x="5997" y="3129"/>
                    <a:ext cx="968" cy="265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t">
                    <a:spAutoFit/>
                  </a:bodyPr>
                  <a:p>
                    <a:r>
                      <a:rPr lang="zh-CN" altLang="en-US" sz="50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  <a:sym typeface="+mn-ea"/>
                      </a:rPr>
                      <a:t>加劲肋</a:t>
                    </a:r>
                    <a:r>
                      <a:rPr lang="en-US" altLang="zh-CN" sz="50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  <a:sym typeface="+mn-ea"/>
                      </a:rPr>
                      <a:t>  δ=20</a:t>
                    </a:r>
                    <a:endParaRPr lang="en-US" altLang="zh-CN" sz="500"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  <a:sym typeface="+mn-ea"/>
                    </a:endParaRPr>
                  </a:p>
                </p:txBody>
              </p:sp>
            </p:grpSp>
          </p:grpSp>
        </p:grpSp>
        <p:cxnSp>
          <p:nvCxnSpPr>
            <p:cNvPr id="670" name="直接连接符 669"/>
            <p:cNvCxnSpPr/>
            <p:nvPr/>
          </p:nvCxnSpPr>
          <p:spPr>
            <a:xfrm flipV="1">
              <a:off x="3945" y="1680"/>
              <a:ext cx="1588" cy="10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671" name="直接连接符 670"/>
            <p:cNvCxnSpPr/>
            <p:nvPr/>
          </p:nvCxnSpPr>
          <p:spPr>
            <a:xfrm flipH="1" flipV="1">
              <a:off x="3950" y="1165"/>
              <a:ext cx="4" cy="503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672" name="直接连接符 671"/>
            <p:cNvCxnSpPr/>
            <p:nvPr/>
          </p:nvCxnSpPr>
          <p:spPr>
            <a:xfrm flipV="1">
              <a:off x="3974" y="1172"/>
              <a:ext cx="1588" cy="10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94" name="直接连接符 993"/>
            <p:cNvCxnSpPr/>
            <p:nvPr/>
          </p:nvCxnSpPr>
          <p:spPr>
            <a:xfrm flipH="1">
              <a:off x="3738" y="2180"/>
              <a:ext cx="3" cy="907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95" name="直接连接符 994"/>
            <p:cNvCxnSpPr/>
            <p:nvPr/>
          </p:nvCxnSpPr>
          <p:spPr>
            <a:xfrm flipV="1">
              <a:off x="4072" y="3156"/>
              <a:ext cx="1191" cy="2"/>
            </a:xfrm>
            <a:prstGeom prst="line">
              <a:avLst/>
            </a:prstGeom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96" name="直接连接符 995"/>
            <p:cNvCxnSpPr/>
            <p:nvPr/>
          </p:nvCxnSpPr>
          <p:spPr>
            <a:xfrm flipV="1">
              <a:off x="3682" y="3034"/>
              <a:ext cx="113" cy="2"/>
            </a:xfrm>
            <a:prstGeom prst="line">
              <a:avLst/>
            </a:prstGeom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97" name="直接连接符 996"/>
            <p:cNvCxnSpPr/>
            <p:nvPr/>
          </p:nvCxnSpPr>
          <p:spPr>
            <a:xfrm flipV="1">
              <a:off x="3666" y="2227"/>
              <a:ext cx="113" cy="2"/>
            </a:xfrm>
            <a:prstGeom prst="line">
              <a:avLst/>
            </a:prstGeom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98" name="直接连接符 997"/>
            <p:cNvCxnSpPr/>
            <p:nvPr/>
          </p:nvCxnSpPr>
          <p:spPr>
            <a:xfrm flipH="1">
              <a:off x="4139" y="3071"/>
              <a:ext cx="1" cy="115"/>
            </a:xfrm>
            <a:prstGeom prst="line">
              <a:avLst/>
            </a:prstGeom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99" name="直接连接符 998"/>
            <p:cNvCxnSpPr/>
            <p:nvPr/>
          </p:nvCxnSpPr>
          <p:spPr>
            <a:xfrm flipH="1">
              <a:off x="5218" y="3051"/>
              <a:ext cx="1" cy="115"/>
            </a:xfrm>
            <a:prstGeom prst="line">
              <a:avLst/>
            </a:prstGeom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1000" name="文本框 999"/>
            <p:cNvSpPr txBox="1"/>
            <p:nvPr/>
          </p:nvSpPr>
          <p:spPr>
            <a:xfrm>
              <a:off x="4455" y="3022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650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01" name="文本框 1000"/>
            <p:cNvSpPr txBox="1"/>
            <p:nvPr/>
          </p:nvSpPr>
          <p:spPr>
            <a:xfrm rot="16200000">
              <a:off x="3497" y="2537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500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</p:grpSp>
      <p:grpSp>
        <p:nvGrpSpPr>
          <p:cNvPr id="1029" name="组合 1028"/>
          <p:cNvGrpSpPr/>
          <p:nvPr/>
        </p:nvGrpSpPr>
        <p:grpSpPr>
          <a:xfrm>
            <a:off x="4899025" y="289560"/>
            <a:ext cx="2141855" cy="2252345"/>
            <a:chOff x="7715" y="456"/>
            <a:chExt cx="3373" cy="3547"/>
          </a:xfrm>
        </p:grpSpPr>
        <p:grpSp>
          <p:nvGrpSpPr>
            <p:cNvPr id="976" name="组合 975"/>
            <p:cNvGrpSpPr/>
            <p:nvPr/>
          </p:nvGrpSpPr>
          <p:grpSpPr>
            <a:xfrm>
              <a:off x="7844" y="515"/>
              <a:ext cx="3244" cy="3489"/>
              <a:chOff x="7604" y="480"/>
              <a:chExt cx="3244" cy="3489"/>
            </a:xfrm>
          </p:grpSpPr>
          <p:grpSp>
            <p:nvGrpSpPr>
              <p:cNvPr id="511" name="组合 510"/>
              <p:cNvGrpSpPr/>
              <p:nvPr/>
            </p:nvGrpSpPr>
            <p:grpSpPr>
              <a:xfrm rot="0">
                <a:off x="9459" y="1908"/>
                <a:ext cx="552" cy="1160"/>
                <a:chOff x="4038" y="1584"/>
                <a:chExt cx="552" cy="1160"/>
              </a:xfrm>
            </p:grpSpPr>
            <p:grpSp>
              <p:nvGrpSpPr>
                <p:cNvPr id="512" name="组合 511"/>
                <p:cNvGrpSpPr/>
                <p:nvPr/>
              </p:nvGrpSpPr>
              <p:grpSpPr>
                <a:xfrm>
                  <a:off x="4046" y="1584"/>
                  <a:ext cx="541" cy="1157"/>
                  <a:chOff x="4322" y="1285"/>
                  <a:chExt cx="1040" cy="1440"/>
                </a:xfrm>
              </p:grpSpPr>
              <p:sp>
                <p:nvSpPr>
                  <p:cNvPr id="513" name="矩形 512"/>
                  <p:cNvSpPr/>
                  <p:nvPr/>
                </p:nvSpPr>
                <p:spPr>
                  <a:xfrm>
                    <a:off x="4322" y="1285"/>
                    <a:ext cx="1040" cy="1440"/>
                  </a:xfrm>
                  <a:prstGeom prst="rect">
                    <a:avLst/>
                  </a:prstGeom>
                  <a:solidFill>
                    <a:srgbClr val="CBFDF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4" name="直角三角形 513"/>
                  <p:cNvSpPr/>
                  <p:nvPr/>
                </p:nvSpPr>
                <p:spPr>
                  <a:xfrm rot="10800000">
                    <a:off x="4743" y="1285"/>
                    <a:ext cx="619" cy="1440"/>
                  </a:xfrm>
                  <a:prstGeom prst="rtTriangl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</p:grpSp>
            <p:cxnSp>
              <p:nvCxnSpPr>
                <p:cNvPr id="515" name="直接连接符 514"/>
                <p:cNvCxnSpPr>
                  <a:stCxn id="514" idx="4"/>
                  <a:endCxn id="514" idx="0"/>
                </p:cNvCxnSpPr>
                <p:nvPr/>
              </p:nvCxnSpPr>
              <p:spPr>
                <a:xfrm>
                  <a:off x="4265" y="1584"/>
                  <a:ext cx="322" cy="1157"/>
                </a:xfrm>
                <a:prstGeom prst="line">
                  <a:avLst/>
                </a:prstGeom>
                <a:ln w="3175"/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516" name="直接连接符 515"/>
                <p:cNvCxnSpPr/>
                <p:nvPr/>
              </p:nvCxnSpPr>
              <p:spPr>
                <a:xfrm flipH="1">
                  <a:off x="4038" y="1584"/>
                  <a:ext cx="8" cy="1160"/>
                </a:xfrm>
                <a:prstGeom prst="line">
                  <a:avLst/>
                </a:prstGeom>
                <a:ln w="3175"/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517" name="直接连接符 516"/>
                <p:cNvCxnSpPr/>
                <p:nvPr/>
              </p:nvCxnSpPr>
              <p:spPr>
                <a:xfrm flipV="1">
                  <a:off x="4042" y="1584"/>
                  <a:ext cx="221" cy="2"/>
                </a:xfrm>
                <a:prstGeom prst="line">
                  <a:avLst/>
                </a:prstGeom>
                <a:ln w="3175"/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518" name="直接连接符 517"/>
                <p:cNvCxnSpPr/>
                <p:nvPr/>
              </p:nvCxnSpPr>
              <p:spPr>
                <a:xfrm flipV="1">
                  <a:off x="4038" y="2739"/>
                  <a:ext cx="553" cy="2"/>
                </a:xfrm>
                <a:prstGeom prst="line">
                  <a:avLst/>
                </a:prstGeom>
                <a:ln w="3175"/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70" name="文本框 569"/>
              <p:cNvSpPr txBox="1"/>
              <p:nvPr/>
            </p:nvSpPr>
            <p:spPr>
              <a:xfrm>
                <a:off x="9514" y="2931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150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571" name="文本框 570"/>
              <p:cNvSpPr txBox="1"/>
              <p:nvPr/>
            </p:nvSpPr>
            <p:spPr>
              <a:xfrm>
                <a:off x="9380" y="1848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100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572" name="文本框 571"/>
              <p:cNvSpPr txBox="1"/>
              <p:nvPr/>
            </p:nvSpPr>
            <p:spPr>
              <a:xfrm rot="16200000">
                <a:off x="9294" y="2381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250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574" name="文本框 573"/>
              <p:cNvSpPr txBox="1"/>
              <p:nvPr/>
            </p:nvSpPr>
            <p:spPr>
              <a:xfrm>
                <a:off x="9082" y="2008"/>
                <a:ext cx="474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Ø32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grpSp>
            <p:nvGrpSpPr>
              <p:cNvPr id="605" name="组合 604"/>
              <p:cNvGrpSpPr/>
              <p:nvPr/>
            </p:nvGrpSpPr>
            <p:grpSpPr>
              <a:xfrm>
                <a:off x="7604" y="1874"/>
                <a:ext cx="1775" cy="1253"/>
                <a:chOff x="7604" y="1874"/>
                <a:chExt cx="1775" cy="1253"/>
              </a:xfrm>
            </p:grpSpPr>
            <p:grpSp>
              <p:nvGrpSpPr>
                <p:cNvPr id="519" name="组合 518"/>
                <p:cNvGrpSpPr/>
                <p:nvPr/>
              </p:nvGrpSpPr>
              <p:grpSpPr>
                <a:xfrm rot="0">
                  <a:off x="7944" y="2198"/>
                  <a:ext cx="1077" cy="814"/>
                  <a:chOff x="4827" y="2424"/>
                  <a:chExt cx="1077" cy="814"/>
                </a:xfrm>
              </p:grpSpPr>
              <p:grpSp>
                <p:nvGrpSpPr>
                  <p:cNvPr id="520" name="组合 519"/>
                  <p:cNvGrpSpPr/>
                  <p:nvPr/>
                </p:nvGrpSpPr>
                <p:grpSpPr>
                  <a:xfrm>
                    <a:off x="4827" y="2424"/>
                    <a:ext cx="1077" cy="814"/>
                    <a:chOff x="2075" y="4174"/>
                    <a:chExt cx="1077" cy="814"/>
                  </a:xfrm>
                </p:grpSpPr>
                <p:sp>
                  <p:nvSpPr>
                    <p:cNvPr id="521" name="矩形 520"/>
                    <p:cNvSpPr/>
                    <p:nvPr/>
                  </p:nvSpPr>
                  <p:spPr>
                    <a:xfrm>
                      <a:off x="2075" y="4174"/>
                      <a:ext cx="1077" cy="814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2" name="矩形 521"/>
                    <p:cNvSpPr>
                      <a:spLocks noChangeAspect="1"/>
                    </p:cNvSpPr>
                    <p:nvPr/>
                  </p:nvSpPr>
                  <p:spPr>
                    <a:xfrm>
                      <a:off x="2330" y="4421"/>
                      <a:ext cx="567" cy="567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3" name="椭圆 522"/>
                    <p:cNvSpPr>
                      <a:spLocks noChangeAspect="1"/>
                    </p:cNvSpPr>
                    <p:nvPr/>
                  </p:nvSpPr>
                  <p:spPr>
                    <a:xfrm>
                      <a:off x="2965" y="4246"/>
                      <a:ext cx="113" cy="113"/>
                    </a:xfrm>
                    <a:prstGeom prst="ellipse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5" name="椭圆 524"/>
                    <p:cNvSpPr>
                      <a:spLocks noChangeAspect="1"/>
                    </p:cNvSpPr>
                    <p:nvPr/>
                  </p:nvSpPr>
                  <p:spPr>
                    <a:xfrm>
                      <a:off x="2148" y="4253"/>
                      <a:ext cx="113" cy="113"/>
                    </a:xfrm>
                    <a:prstGeom prst="ellipse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6" name="椭圆 525"/>
                    <p:cNvSpPr>
                      <a:spLocks noChangeAspect="1"/>
                    </p:cNvSpPr>
                    <p:nvPr/>
                  </p:nvSpPr>
                  <p:spPr>
                    <a:xfrm>
                      <a:off x="2965" y="4818"/>
                      <a:ext cx="113" cy="113"/>
                    </a:xfrm>
                    <a:prstGeom prst="ellipse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7" name="椭圆 526"/>
                    <p:cNvSpPr>
                      <a:spLocks noChangeAspect="1"/>
                    </p:cNvSpPr>
                    <p:nvPr/>
                  </p:nvSpPr>
                  <p:spPr>
                    <a:xfrm>
                      <a:off x="2140" y="4818"/>
                      <a:ext cx="113" cy="113"/>
                    </a:xfrm>
                    <a:prstGeom prst="ellipse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8" name="椭圆 527"/>
                    <p:cNvSpPr>
                      <a:spLocks noChangeAspect="1"/>
                    </p:cNvSpPr>
                    <p:nvPr/>
                  </p:nvSpPr>
                  <p:spPr>
                    <a:xfrm>
                      <a:off x="2965" y="4532"/>
                      <a:ext cx="113" cy="113"/>
                    </a:xfrm>
                    <a:prstGeom prst="ellipse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9" name="椭圆 528"/>
                    <p:cNvSpPr>
                      <a:spLocks noChangeAspect="1"/>
                    </p:cNvSpPr>
                    <p:nvPr/>
                  </p:nvSpPr>
                  <p:spPr>
                    <a:xfrm>
                      <a:off x="2140" y="4532"/>
                      <a:ext cx="113" cy="113"/>
                    </a:xfrm>
                    <a:prstGeom prst="ellipse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530" name="矩形 529"/>
                  <p:cNvSpPr/>
                  <p:nvPr/>
                </p:nvSpPr>
                <p:spPr>
                  <a:xfrm rot="16200000">
                    <a:off x="5748" y="2572"/>
                    <a:ext cx="57" cy="255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31" name="矩形 530"/>
                  <p:cNvSpPr/>
                  <p:nvPr/>
                </p:nvSpPr>
                <p:spPr>
                  <a:xfrm rot="16200000">
                    <a:off x="4926" y="2851"/>
                    <a:ext cx="57" cy="255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32" name="矩形 531"/>
                  <p:cNvSpPr/>
                  <p:nvPr/>
                </p:nvSpPr>
                <p:spPr>
                  <a:xfrm rot="16200000">
                    <a:off x="4926" y="2572"/>
                    <a:ext cx="57" cy="255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33" name="矩形 532"/>
                  <p:cNvSpPr/>
                  <p:nvPr/>
                </p:nvSpPr>
                <p:spPr>
                  <a:xfrm rot="16200000">
                    <a:off x="5748" y="2851"/>
                    <a:ext cx="57" cy="255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</p:grpSp>
            <p:cxnSp>
              <p:nvCxnSpPr>
                <p:cNvPr id="536" name="直接连接符 535"/>
                <p:cNvCxnSpPr/>
                <p:nvPr/>
              </p:nvCxnSpPr>
              <p:spPr>
                <a:xfrm flipH="1">
                  <a:off x="8070" y="2095"/>
                  <a:ext cx="3" cy="1020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537" name="直接连接符 536"/>
                <p:cNvCxnSpPr/>
                <p:nvPr/>
              </p:nvCxnSpPr>
              <p:spPr>
                <a:xfrm flipH="1">
                  <a:off x="8474" y="2095"/>
                  <a:ext cx="3" cy="1020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538" name="直接连接符 537"/>
                <p:cNvCxnSpPr/>
                <p:nvPr/>
              </p:nvCxnSpPr>
              <p:spPr>
                <a:xfrm flipH="1">
                  <a:off x="8892" y="2105"/>
                  <a:ext cx="3" cy="1020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539" name="直接连接符 538"/>
                <p:cNvCxnSpPr/>
                <p:nvPr/>
              </p:nvCxnSpPr>
              <p:spPr>
                <a:xfrm flipV="1">
                  <a:off x="7830" y="2328"/>
                  <a:ext cx="1247" cy="2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540" name="直接连接符 539"/>
                <p:cNvCxnSpPr/>
                <p:nvPr/>
              </p:nvCxnSpPr>
              <p:spPr>
                <a:xfrm flipV="1">
                  <a:off x="7830" y="2607"/>
                  <a:ext cx="1247" cy="2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541" name="直接连接符 540"/>
                <p:cNvCxnSpPr/>
                <p:nvPr/>
              </p:nvCxnSpPr>
              <p:spPr>
                <a:xfrm flipV="1">
                  <a:off x="7830" y="2903"/>
                  <a:ext cx="1247" cy="2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542" name="直接连接符 541"/>
                <p:cNvCxnSpPr/>
                <p:nvPr/>
              </p:nvCxnSpPr>
              <p:spPr>
                <a:xfrm flipV="1">
                  <a:off x="7943" y="2146"/>
                  <a:ext cx="1077" cy="2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543" name="直接连接符 542"/>
                <p:cNvCxnSpPr/>
                <p:nvPr/>
              </p:nvCxnSpPr>
              <p:spPr>
                <a:xfrm flipH="1">
                  <a:off x="7885" y="2198"/>
                  <a:ext cx="3" cy="827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544" name="直接连接符 543"/>
                <p:cNvCxnSpPr/>
                <p:nvPr/>
              </p:nvCxnSpPr>
              <p:spPr>
                <a:xfrm flipH="1">
                  <a:off x="7735" y="2146"/>
                  <a:ext cx="3" cy="964"/>
                </a:xfrm>
                <a:prstGeom prst="line">
                  <a:avLst/>
                </a:prstGeom>
                <a:ln w="3175">
                  <a:solidFill>
                    <a:srgbClr val="FFFF0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545" name="直接连接符 544"/>
                <p:cNvCxnSpPr/>
                <p:nvPr/>
              </p:nvCxnSpPr>
              <p:spPr>
                <a:xfrm flipV="1">
                  <a:off x="7885" y="2006"/>
                  <a:ext cx="1191" cy="2"/>
                </a:xfrm>
                <a:prstGeom prst="line">
                  <a:avLst/>
                </a:prstGeom>
                <a:ln w="3175">
                  <a:solidFill>
                    <a:srgbClr val="FFFF0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546" name="直接连接符 545"/>
                <p:cNvCxnSpPr/>
                <p:nvPr/>
              </p:nvCxnSpPr>
              <p:spPr>
                <a:xfrm flipH="1">
                  <a:off x="7944" y="2081"/>
                  <a:ext cx="3" cy="11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547" name="直接连接符 546"/>
                <p:cNvCxnSpPr/>
                <p:nvPr/>
              </p:nvCxnSpPr>
              <p:spPr>
                <a:xfrm flipH="1">
                  <a:off x="9021" y="2105"/>
                  <a:ext cx="3" cy="11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548" name="直接连接符 547"/>
                <p:cNvCxnSpPr/>
                <p:nvPr/>
              </p:nvCxnSpPr>
              <p:spPr>
                <a:xfrm flipH="1">
                  <a:off x="7943" y="1952"/>
                  <a:ext cx="3" cy="113"/>
                </a:xfrm>
                <a:prstGeom prst="line">
                  <a:avLst/>
                </a:prstGeom>
                <a:ln w="3175">
                  <a:solidFill>
                    <a:srgbClr val="FFFF0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549" name="直接连接符 548"/>
                <p:cNvCxnSpPr/>
                <p:nvPr/>
              </p:nvCxnSpPr>
              <p:spPr>
                <a:xfrm flipH="1">
                  <a:off x="8199" y="1952"/>
                  <a:ext cx="3" cy="113"/>
                </a:xfrm>
                <a:prstGeom prst="line">
                  <a:avLst/>
                </a:prstGeom>
                <a:ln w="3175">
                  <a:solidFill>
                    <a:srgbClr val="FFFF0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550" name="直接连接符 549"/>
                <p:cNvCxnSpPr/>
                <p:nvPr/>
              </p:nvCxnSpPr>
              <p:spPr>
                <a:xfrm flipH="1">
                  <a:off x="8763" y="1952"/>
                  <a:ext cx="3" cy="113"/>
                </a:xfrm>
                <a:prstGeom prst="line">
                  <a:avLst/>
                </a:prstGeom>
                <a:ln w="3175">
                  <a:solidFill>
                    <a:srgbClr val="FFFF0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551" name="直接连接符 550"/>
                <p:cNvCxnSpPr/>
                <p:nvPr/>
              </p:nvCxnSpPr>
              <p:spPr>
                <a:xfrm flipH="1">
                  <a:off x="9021" y="1952"/>
                  <a:ext cx="3" cy="113"/>
                </a:xfrm>
                <a:prstGeom prst="line">
                  <a:avLst/>
                </a:prstGeom>
                <a:ln w="3175">
                  <a:solidFill>
                    <a:srgbClr val="FFFF0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552" name="直接连接符 551"/>
                <p:cNvCxnSpPr/>
                <p:nvPr/>
              </p:nvCxnSpPr>
              <p:spPr>
                <a:xfrm flipV="1">
                  <a:off x="7830" y="2201"/>
                  <a:ext cx="113" cy="2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553" name="直接连接符 552"/>
                <p:cNvCxnSpPr/>
                <p:nvPr/>
              </p:nvCxnSpPr>
              <p:spPr>
                <a:xfrm flipV="1">
                  <a:off x="7837" y="3010"/>
                  <a:ext cx="113" cy="2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554" name="直接连接符 553"/>
                <p:cNvCxnSpPr/>
                <p:nvPr/>
              </p:nvCxnSpPr>
              <p:spPr>
                <a:xfrm flipV="1">
                  <a:off x="7652" y="2201"/>
                  <a:ext cx="113" cy="2"/>
                </a:xfrm>
                <a:prstGeom prst="line">
                  <a:avLst/>
                </a:prstGeom>
                <a:ln w="3175">
                  <a:solidFill>
                    <a:srgbClr val="FFFF0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555" name="直接连接符 554"/>
                <p:cNvCxnSpPr/>
                <p:nvPr/>
              </p:nvCxnSpPr>
              <p:spPr>
                <a:xfrm flipV="1">
                  <a:off x="7652" y="2443"/>
                  <a:ext cx="113" cy="2"/>
                </a:xfrm>
                <a:prstGeom prst="line">
                  <a:avLst/>
                </a:prstGeom>
                <a:ln w="3175">
                  <a:solidFill>
                    <a:srgbClr val="FFFF0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556" name="直接连接符 555"/>
                <p:cNvCxnSpPr/>
                <p:nvPr/>
              </p:nvCxnSpPr>
              <p:spPr>
                <a:xfrm flipV="1">
                  <a:off x="7652" y="3008"/>
                  <a:ext cx="113" cy="2"/>
                </a:xfrm>
                <a:prstGeom prst="line">
                  <a:avLst/>
                </a:prstGeom>
                <a:ln w="3175">
                  <a:solidFill>
                    <a:srgbClr val="FFFF0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sp>
              <p:nvSpPr>
                <p:cNvPr id="557" name="文本框 556"/>
                <p:cNvSpPr txBox="1"/>
                <p:nvPr/>
              </p:nvSpPr>
              <p:spPr>
                <a:xfrm>
                  <a:off x="8039" y="2018"/>
                  <a:ext cx="388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250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558" name="文本框 557"/>
                <p:cNvSpPr txBox="1"/>
                <p:nvPr/>
              </p:nvSpPr>
              <p:spPr>
                <a:xfrm>
                  <a:off x="8477" y="2018"/>
                  <a:ext cx="388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250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559" name="文本框 558"/>
                <p:cNvSpPr txBox="1"/>
                <p:nvPr/>
              </p:nvSpPr>
              <p:spPr>
                <a:xfrm>
                  <a:off x="8306" y="1874"/>
                  <a:ext cx="388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350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560" name="文本框 559"/>
                <p:cNvSpPr txBox="1"/>
                <p:nvPr/>
              </p:nvSpPr>
              <p:spPr>
                <a:xfrm>
                  <a:off x="7885" y="1878"/>
                  <a:ext cx="388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150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561" name="文本框 560"/>
                <p:cNvSpPr txBox="1"/>
                <p:nvPr/>
              </p:nvSpPr>
              <p:spPr>
                <a:xfrm>
                  <a:off x="8694" y="1874"/>
                  <a:ext cx="388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150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562" name="文本框 561"/>
                <p:cNvSpPr txBox="1"/>
                <p:nvPr/>
              </p:nvSpPr>
              <p:spPr>
                <a:xfrm>
                  <a:off x="7837" y="2081"/>
                  <a:ext cx="388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75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563" name="文本框 562"/>
                <p:cNvSpPr txBox="1"/>
                <p:nvPr/>
              </p:nvSpPr>
              <p:spPr>
                <a:xfrm>
                  <a:off x="8766" y="2018"/>
                  <a:ext cx="388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75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564" name="文本框 563"/>
                <p:cNvSpPr txBox="1"/>
                <p:nvPr/>
              </p:nvSpPr>
              <p:spPr>
                <a:xfrm rot="16200000">
                  <a:off x="7647" y="2168"/>
                  <a:ext cx="388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75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565" name="文本框 564"/>
                <p:cNvSpPr txBox="1"/>
                <p:nvPr/>
              </p:nvSpPr>
              <p:spPr>
                <a:xfrm rot="16200000">
                  <a:off x="7647" y="2845"/>
                  <a:ext cx="388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75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566" name="文本框 565"/>
                <p:cNvSpPr txBox="1"/>
                <p:nvPr/>
              </p:nvSpPr>
              <p:spPr>
                <a:xfrm rot="16200000">
                  <a:off x="7498" y="2639"/>
                  <a:ext cx="388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350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567" name="文本框 566"/>
                <p:cNvSpPr txBox="1"/>
                <p:nvPr/>
              </p:nvSpPr>
              <p:spPr>
                <a:xfrm rot="16200000">
                  <a:off x="7498" y="2245"/>
                  <a:ext cx="388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150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568" name="文本框 567"/>
                <p:cNvSpPr txBox="1"/>
                <p:nvPr/>
              </p:nvSpPr>
              <p:spPr>
                <a:xfrm rot="16200000">
                  <a:off x="7647" y="2387"/>
                  <a:ext cx="388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175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569" name="文本框 568"/>
                <p:cNvSpPr txBox="1"/>
                <p:nvPr/>
              </p:nvSpPr>
              <p:spPr>
                <a:xfrm rot="16200000">
                  <a:off x="7647" y="2662"/>
                  <a:ext cx="388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175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cxnSp>
              <p:nvCxnSpPr>
                <p:cNvPr id="573" name="直接连接符 572"/>
                <p:cNvCxnSpPr/>
                <p:nvPr/>
              </p:nvCxnSpPr>
              <p:spPr>
                <a:xfrm flipH="1">
                  <a:off x="8898" y="2150"/>
                  <a:ext cx="324" cy="182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575" name="直接连接符 574"/>
                <p:cNvCxnSpPr/>
                <p:nvPr/>
              </p:nvCxnSpPr>
              <p:spPr>
                <a:xfrm flipH="1">
                  <a:off x="9216" y="2149"/>
                  <a:ext cx="163" cy="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76" name="文本框 575"/>
              <p:cNvSpPr txBox="1"/>
              <p:nvPr/>
            </p:nvSpPr>
            <p:spPr>
              <a:xfrm>
                <a:off x="8020" y="3123"/>
                <a:ext cx="968" cy="26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r>
                  <a:rPr lang="zh-CN" altLang="en-US" sz="5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法兰</a:t>
                </a:r>
                <a:r>
                  <a:rPr lang="en-US" altLang="zh-CN" sz="5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 δ=25</a:t>
                </a:r>
                <a:endParaRPr lang="en-US" altLang="zh-CN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endParaRPr>
              </a:p>
            </p:txBody>
          </p:sp>
          <p:sp>
            <p:nvSpPr>
              <p:cNvPr id="577" name="文本框 576"/>
              <p:cNvSpPr txBox="1"/>
              <p:nvPr/>
            </p:nvSpPr>
            <p:spPr>
              <a:xfrm>
                <a:off x="9262" y="3107"/>
                <a:ext cx="968" cy="26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r>
                  <a:rPr lang="zh-CN" altLang="en-US" sz="5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加劲肋</a:t>
                </a:r>
                <a:r>
                  <a:rPr lang="en-US" altLang="zh-CN" sz="5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  δ=20</a:t>
                </a:r>
                <a:endParaRPr lang="en-US" altLang="zh-CN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endParaRPr>
              </a:p>
            </p:txBody>
          </p:sp>
          <p:grpSp>
            <p:nvGrpSpPr>
              <p:cNvPr id="581" name="组合 580"/>
              <p:cNvGrpSpPr/>
              <p:nvPr/>
            </p:nvGrpSpPr>
            <p:grpSpPr>
              <a:xfrm rot="0">
                <a:off x="7887" y="480"/>
                <a:ext cx="1187" cy="1157"/>
                <a:chOff x="8274" y="155"/>
                <a:chExt cx="1775" cy="1614"/>
              </a:xfrm>
            </p:grpSpPr>
            <p:sp>
              <p:nvSpPr>
                <p:cNvPr id="492" name="矩形 491"/>
                <p:cNvSpPr/>
                <p:nvPr/>
              </p:nvSpPr>
              <p:spPr>
                <a:xfrm>
                  <a:off x="8274" y="1159"/>
                  <a:ext cx="1775" cy="61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493" name="矩形 492"/>
                <p:cNvSpPr/>
                <p:nvPr/>
              </p:nvSpPr>
              <p:spPr>
                <a:xfrm rot="16200000">
                  <a:off x="9660" y="1217"/>
                  <a:ext cx="57" cy="715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494" name="矩形 493"/>
                <p:cNvSpPr/>
                <p:nvPr/>
              </p:nvSpPr>
              <p:spPr>
                <a:xfrm rot="16200000">
                  <a:off x="9660" y="989"/>
                  <a:ext cx="57" cy="715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508" name="矩形 507"/>
                <p:cNvSpPr/>
                <p:nvPr/>
              </p:nvSpPr>
              <p:spPr>
                <a:xfrm rot="5400000">
                  <a:off x="9114" y="352"/>
                  <a:ext cx="1004" cy="61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579" name="直角三角形 578"/>
                <p:cNvSpPr>
                  <a:spLocks noChangeAspect="1"/>
                </p:cNvSpPr>
                <p:nvPr/>
              </p:nvSpPr>
              <p:spPr>
                <a:xfrm rot="16200000">
                  <a:off x="8728" y="576"/>
                  <a:ext cx="583" cy="583"/>
                </a:xfrm>
                <a:prstGeom prst="rtTriangle">
                  <a:avLst/>
                </a:prstGeom>
                <a:solidFill>
                  <a:srgbClr val="CBFDFE"/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580" name="矩形 579"/>
                <p:cNvSpPr/>
                <p:nvPr/>
              </p:nvSpPr>
              <p:spPr>
                <a:xfrm>
                  <a:off x="9929" y="921"/>
                  <a:ext cx="120" cy="846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582" name="文本框 581"/>
              <p:cNvSpPr txBox="1"/>
              <p:nvPr/>
            </p:nvSpPr>
            <p:spPr>
              <a:xfrm>
                <a:off x="9154" y="1569"/>
                <a:ext cx="968" cy="26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r>
                  <a:rPr lang="zh-CN" altLang="en-US" sz="5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加劲肋</a:t>
                </a:r>
                <a:r>
                  <a:rPr lang="en-US" altLang="zh-CN" sz="5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  δ=20</a:t>
                </a:r>
                <a:endParaRPr lang="en-US" altLang="zh-CN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endParaRPr>
              </a:p>
            </p:txBody>
          </p:sp>
          <p:sp>
            <p:nvSpPr>
              <p:cNvPr id="585" name="椭圆 584"/>
              <p:cNvSpPr>
                <a:spLocks noChangeAspect="1"/>
              </p:cNvSpPr>
              <p:nvPr/>
            </p:nvSpPr>
            <p:spPr>
              <a:xfrm>
                <a:off x="8386" y="986"/>
                <a:ext cx="170" cy="170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r>
                  <a:rPr lang="en-US" altLang="zh-CN" sz="800"/>
                  <a:t>1</a:t>
                </a:r>
                <a:endParaRPr lang="en-US" altLang="zh-CN" sz="800"/>
              </a:p>
            </p:txBody>
          </p:sp>
          <p:grpSp>
            <p:nvGrpSpPr>
              <p:cNvPr id="594" name="组合 593"/>
              <p:cNvGrpSpPr/>
              <p:nvPr/>
            </p:nvGrpSpPr>
            <p:grpSpPr>
              <a:xfrm>
                <a:off x="9262" y="1008"/>
                <a:ext cx="639" cy="610"/>
                <a:chOff x="9262" y="1008"/>
                <a:chExt cx="639" cy="610"/>
              </a:xfrm>
            </p:grpSpPr>
            <p:sp>
              <p:nvSpPr>
                <p:cNvPr id="578" name="直角三角形 577"/>
                <p:cNvSpPr>
                  <a:spLocks noChangeAspect="1"/>
                </p:cNvSpPr>
                <p:nvPr/>
              </p:nvSpPr>
              <p:spPr>
                <a:xfrm>
                  <a:off x="9319" y="1008"/>
                  <a:ext cx="583" cy="583"/>
                </a:xfrm>
                <a:prstGeom prst="rtTriangle">
                  <a:avLst/>
                </a:prstGeom>
                <a:solidFill>
                  <a:srgbClr val="CBFDFE"/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583" name="椭圆 582"/>
                <p:cNvSpPr>
                  <a:spLocks noChangeAspect="1"/>
                </p:cNvSpPr>
                <p:nvPr/>
              </p:nvSpPr>
              <p:spPr>
                <a:xfrm>
                  <a:off x="9406" y="1317"/>
                  <a:ext cx="170" cy="17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r>
                    <a:rPr lang="en-US" altLang="zh-CN" sz="800"/>
                    <a:t>1</a:t>
                  </a:r>
                  <a:endParaRPr lang="en-US" altLang="zh-CN" sz="800"/>
                </a:p>
              </p:txBody>
            </p:sp>
            <p:sp>
              <p:nvSpPr>
                <p:cNvPr id="586" name="文本框 585"/>
                <p:cNvSpPr txBox="1"/>
                <p:nvPr/>
              </p:nvSpPr>
              <p:spPr>
                <a:xfrm>
                  <a:off x="9377" y="1442"/>
                  <a:ext cx="388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200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587" name="文本框 586"/>
                <p:cNvSpPr txBox="1"/>
                <p:nvPr/>
              </p:nvSpPr>
              <p:spPr>
                <a:xfrm rot="16200000">
                  <a:off x="9156" y="1236"/>
                  <a:ext cx="388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200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</p:grpSp>
          <p:sp>
            <p:nvSpPr>
              <p:cNvPr id="588" name="文本框 587"/>
              <p:cNvSpPr txBox="1"/>
              <p:nvPr/>
            </p:nvSpPr>
            <p:spPr>
              <a:xfrm>
                <a:off x="8386" y="3497"/>
                <a:ext cx="1246" cy="472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zh-CN" altLang="en-US" sz="600"/>
                  <a:t>节点</a:t>
                </a:r>
                <a:r>
                  <a:rPr lang="en-US" altLang="zh-CN" sz="600"/>
                  <a:t>2-2</a:t>
                </a:r>
                <a:r>
                  <a:rPr lang="zh-CN" altLang="en-US" sz="600"/>
                  <a:t>大样</a:t>
                </a:r>
                <a:endParaRPr lang="zh-CN" altLang="en-US" sz="600"/>
              </a:p>
            </p:txBody>
          </p:sp>
          <p:grpSp>
            <p:nvGrpSpPr>
              <p:cNvPr id="960" name="组合 959"/>
              <p:cNvGrpSpPr/>
              <p:nvPr/>
            </p:nvGrpSpPr>
            <p:grpSpPr>
              <a:xfrm>
                <a:off x="10059" y="489"/>
                <a:ext cx="783" cy="1112"/>
                <a:chOff x="9947" y="481"/>
                <a:chExt cx="783" cy="1112"/>
              </a:xfrm>
            </p:grpSpPr>
            <p:sp>
              <p:nvSpPr>
                <p:cNvPr id="955" name="矩形 954"/>
                <p:cNvSpPr/>
                <p:nvPr/>
              </p:nvSpPr>
              <p:spPr>
                <a:xfrm>
                  <a:off x="9947" y="983"/>
                  <a:ext cx="783" cy="61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56" name="矩形 955"/>
                <p:cNvSpPr/>
                <p:nvPr/>
              </p:nvSpPr>
              <p:spPr>
                <a:xfrm>
                  <a:off x="10122" y="481"/>
                  <a:ext cx="444" cy="667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57" name="矩形 956"/>
                <p:cNvSpPr/>
                <p:nvPr/>
              </p:nvSpPr>
              <p:spPr>
                <a:xfrm>
                  <a:off x="10230" y="751"/>
                  <a:ext cx="41" cy="397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58" name="矩形 957"/>
                <p:cNvSpPr/>
                <p:nvPr/>
              </p:nvSpPr>
              <p:spPr>
                <a:xfrm>
                  <a:off x="10430" y="751"/>
                  <a:ext cx="41" cy="397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59" name="矩形 958"/>
                <p:cNvSpPr/>
                <p:nvPr/>
              </p:nvSpPr>
              <p:spPr>
                <a:xfrm>
                  <a:off x="10122" y="1148"/>
                  <a:ext cx="444" cy="445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961" name="椭圆 960"/>
              <p:cNvSpPr>
                <a:spLocks noChangeAspect="1"/>
              </p:cNvSpPr>
              <p:nvPr/>
            </p:nvSpPr>
            <p:spPr>
              <a:xfrm>
                <a:off x="10107" y="1041"/>
                <a:ext cx="87" cy="87"/>
              </a:xfrm>
              <a:prstGeom prst="ellips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967" name="矩形 966"/>
              <p:cNvSpPr/>
              <p:nvPr/>
            </p:nvSpPr>
            <p:spPr>
              <a:xfrm rot="16200000">
                <a:off x="10124" y="1095"/>
                <a:ext cx="41" cy="17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968" name="椭圆 967"/>
              <p:cNvSpPr>
                <a:spLocks noChangeAspect="1"/>
              </p:cNvSpPr>
              <p:nvPr/>
            </p:nvSpPr>
            <p:spPr>
              <a:xfrm>
                <a:off x="10107" y="1470"/>
                <a:ext cx="87" cy="87"/>
              </a:xfrm>
              <a:prstGeom prst="ellips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969" name="椭圆 968"/>
              <p:cNvSpPr>
                <a:spLocks noChangeAspect="1"/>
              </p:cNvSpPr>
              <p:nvPr/>
            </p:nvSpPr>
            <p:spPr>
              <a:xfrm>
                <a:off x="10107" y="1251"/>
                <a:ext cx="87" cy="87"/>
              </a:xfrm>
              <a:prstGeom prst="ellips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970" name="矩形 969"/>
              <p:cNvSpPr/>
              <p:nvPr/>
            </p:nvSpPr>
            <p:spPr>
              <a:xfrm rot="16200000">
                <a:off x="10130" y="1312"/>
                <a:ext cx="41" cy="17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971" name="矩形 970"/>
              <p:cNvSpPr/>
              <p:nvPr/>
            </p:nvSpPr>
            <p:spPr>
              <a:xfrm rot="16200000">
                <a:off x="10743" y="1091"/>
                <a:ext cx="41" cy="17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972" name="矩形 971"/>
              <p:cNvSpPr/>
              <p:nvPr/>
            </p:nvSpPr>
            <p:spPr>
              <a:xfrm rot="16200000">
                <a:off x="10737" y="1312"/>
                <a:ext cx="41" cy="17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973" name="椭圆 972"/>
              <p:cNvSpPr>
                <a:spLocks noChangeAspect="1"/>
              </p:cNvSpPr>
              <p:nvPr/>
            </p:nvSpPr>
            <p:spPr>
              <a:xfrm>
                <a:off x="10714" y="1041"/>
                <a:ext cx="87" cy="87"/>
              </a:xfrm>
              <a:prstGeom prst="ellips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974" name="椭圆 973"/>
              <p:cNvSpPr>
                <a:spLocks noChangeAspect="1"/>
              </p:cNvSpPr>
              <p:nvPr/>
            </p:nvSpPr>
            <p:spPr>
              <a:xfrm>
                <a:off x="10714" y="1243"/>
                <a:ext cx="87" cy="87"/>
              </a:xfrm>
              <a:prstGeom prst="ellips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975" name="椭圆 974"/>
              <p:cNvSpPr>
                <a:spLocks noChangeAspect="1"/>
              </p:cNvSpPr>
              <p:nvPr/>
            </p:nvSpPr>
            <p:spPr>
              <a:xfrm>
                <a:off x="10714" y="1470"/>
                <a:ext cx="87" cy="87"/>
              </a:xfrm>
              <a:prstGeom prst="ellips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sp>
          <p:nvSpPr>
            <p:cNvPr id="980" name="椭圆 979"/>
            <p:cNvSpPr>
              <a:spLocks noChangeAspect="1"/>
            </p:cNvSpPr>
            <p:nvPr/>
          </p:nvSpPr>
          <p:spPr>
            <a:xfrm>
              <a:off x="10605" y="456"/>
              <a:ext cx="170" cy="17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800"/>
                <a:t>1</a:t>
              </a:r>
              <a:endParaRPr lang="en-US" altLang="zh-CN" sz="800"/>
            </a:p>
          </p:txBody>
        </p:sp>
        <p:cxnSp>
          <p:nvCxnSpPr>
            <p:cNvPr id="981" name="直接连接符 980"/>
            <p:cNvCxnSpPr>
              <a:stCxn id="958" idx="1"/>
            </p:cNvCxnSpPr>
            <p:nvPr/>
          </p:nvCxnSpPr>
          <p:spPr>
            <a:xfrm flipH="1" flipV="1">
              <a:off x="10710" y="649"/>
              <a:ext cx="72" cy="344"/>
            </a:xfrm>
            <a:prstGeom prst="line">
              <a:avLst/>
            </a:prstGeom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82" name="直接连接符 981"/>
            <p:cNvCxnSpPr>
              <a:stCxn id="957" idx="3"/>
            </p:cNvCxnSpPr>
            <p:nvPr/>
          </p:nvCxnSpPr>
          <p:spPr>
            <a:xfrm flipV="1">
              <a:off x="10623" y="647"/>
              <a:ext cx="87" cy="346"/>
            </a:xfrm>
            <a:prstGeom prst="line">
              <a:avLst/>
            </a:prstGeom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002" name="直接连接符 1001"/>
            <p:cNvCxnSpPr/>
            <p:nvPr/>
          </p:nvCxnSpPr>
          <p:spPr>
            <a:xfrm flipV="1">
              <a:off x="8077" y="1907"/>
              <a:ext cx="1247" cy="2"/>
            </a:xfrm>
            <a:prstGeom prst="line">
              <a:avLst/>
            </a:prstGeom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003" name="直接连接符 1002"/>
            <p:cNvCxnSpPr/>
            <p:nvPr/>
          </p:nvCxnSpPr>
          <p:spPr>
            <a:xfrm flipH="1">
              <a:off x="7841" y="2140"/>
              <a:ext cx="3" cy="1020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004" name="直接连接符 1003"/>
            <p:cNvCxnSpPr/>
            <p:nvPr/>
          </p:nvCxnSpPr>
          <p:spPr>
            <a:xfrm flipV="1">
              <a:off x="7752" y="3043"/>
              <a:ext cx="113" cy="2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005" name="直接连接符 1004"/>
            <p:cNvCxnSpPr/>
            <p:nvPr/>
          </p:nvCxnSpPr>
          <p:spPr>
            <a:xfrm flipH="1">
              <a:off x="8183" y="1837"/>
              <a:ext cx="3" cy="113"/>
            </a:xfrm>
            <a:prstGeom prst="line">
              <a:avLst/>
            </a:prstGeom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006" name="直接连接符 1005"/>
            <p:cNvCxnSpPr/>
            <p:nvPr/>
          </p:nvCxnSpPr>
          <p:spPr>
            <a:xfrm flipH="1">
              <a:off x="9264" y="1837"/>
              <a:ext cx="3" cy="113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007" name="直接连接符 1006"/>
            <p:cNvCxnSpPr/>
            <p:nvPr/>
          </p:nvCxnSpPr>
          <p:spPr>
            <a:xfrm flipV="1">
              <a:off x="7752" y="2236"/>
              <a:ext cx="113" cy="2"/>
            </a:xfrm>
            <a:prstGeom prst="line">
              <a:avLst/>
            </a:prstGeom>
            <a:ln w="3175">
              <a:solidFill>
                <a:schemeClr val="tx1">
                  <a:lumMod val="95000"/>
                  <a:lumOff val="5000"/>
                </a:schemeClr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1008" name="文本框 1007"/>
            <p:cNvSpPr txBox="1"/>
            <p:nvPr/>
          </p:nvSpPr>
          <p:spPr>
            <a:xfrm rot="16200000">
              <a:off x="7609" y="2575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500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09" name="文本框 1008"/>
            <p:cNvSpPr txBox="1"/>
            <p:nvPr/>
          </p:nvSpPr>
          <p:spPr>
            <a:xfrm>
              <a:off x="8546" y="1773"/>
              <a:ext cx="388" cy="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650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</p:grpSp>
      <p:grpSp>
        <p:nvGrpSpPr>
          <p:cNvPr id="1030" name="组合 1029"/>
          <p:cNvGrpSpPr/>
          <p:nvPr/>
        </p:nvGrpSpPr>
        <p:grpSpPr>
          <a:xfrm>
            <a:off x="7154545" y="496570"/>
            <a:ext cx="1843405" cy="1830070"/>
            <a:chOff x="11267" y="782"/>
            <a:chExt cx="2903" cy="2882"/>
          </a:xfrm>
        </p:grpSpPr>
        <p:grpSp>
          <p:nvGrpSpPr>
            <p:cNvPr id="131" name="组合 130"/>
            <p:cNvGrpSpPr/>
            <p:nvPr/>
          </p:nvGrpSpPr>
          <p:grpSpPr>
            <a:xfrm rot="0">
              <a:off x="11748" y="782"/>
              <a:ext cx="1703" cy="610"/>
              <a:chOff x="13039" y="1131"/>
              <a:chExt cx="1923" cy="846"/>
            </a:xfrm>
          </p:grpSpPr>
          <p:sp>
            <p:nvSpPr>
              <p:cNvPr id="114" name="矩形 113"/>
              <p:cNvSpPr/>
              <p:nvPr/>
            </p:nvSpPr>
            <p:spPr>
              <a:xfrm>
                <a:off x="13039" y="1131"/>
                <a:ext cx="120" cy="84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15" name="矩形 114"/>
              <p:cNvSpPr/>
              <p:nvPr/>
            </p:nvSpPr>
            <p:spPr>
              <a:xfrm>
                <a:off x="13152" y="1131"/>
                <a:ext cx="1810" cy="6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28" name="矩形 127"/>
              <p:cNvSpPr/>
              <p:nvPr/>
            </p:nvSpPr>
            <p:spPr>
              <a:xfrm rot="16200000">
                <a:off x="13488" y="982"/>
                <a:ext cx="57" cy="71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29" name="矩形 128"/>
              <p:cNvSpPr/>
              <p:nvPr/>
            </p:nvSpPr>
            <p:spPr>
              <a:xfrm rot="16200000">
                <a:off x="13488" y="1221"/>
                <a:ext cx="57" cy="71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30" name="直角三角形 129"/>
              <p:cNvSpPr/>
              <p:nvPr/>
            </p:nvSpPr>
            <p:spPr>
              <a:xfrm rot="5400000">
                <a:off x="13401" y="1492"/>
                <a:ext cx="191" cy="689"/>
              </a:xfrm>
              <a:prstGeom prst="rtTriangl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/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11434" y="1534"/>
              <a:ext cx="2737" cy="2131"/>
              <a:chOff x="11094" y="1790"/>
              <a:chExt cx="2776" cy="2131"/>
            </a:xfrm>
          </p:grpSpPr>
          <p:grpSp>
            <p:nvGrpSpPr>
              <p:cNvPr id="119" name="组合 118"/>
              <p:cNvGrpSpPr/>
              <p:nvPr/>
            </p:nvGrpSpPr>
            <p:grpSpPr>
              <a:xfrm rot="0">
                <a:off x="13096" y="1854"/>
                <a:ext cx="552" cy="1160"/>
                <a:chOff x="4038" y="1584"/>
                <a:chExt cx="552" cy="1160"/>
              </a:xfrm>
            </p:grpSpPr>
            <p:grpSp>
              <p:nvGrpSpPr>
                <p:cNvPr id="120" name="组合 119"/>
                <p:cNvGrpSpPr/>
                <p:nvPr/>
              </p:nvGrpSpPr>
              <p:grpSpPr>
                <a:xfrm>
                  <a:off x="4046" y="1584"/>
                  <a:ext cx="541" cy="1157"/>
                  <a:chOff x="4322" y="1285"/>
                  <a:chExt cx="1040" cy="1440"/>
                </a:xfrm>
              </p:grpSpPr>
              <p:sp>
                <p:nvSpPr>
                  <p:cNvPr id="121" name="矩形 120"/>
                  <p:cNvSpPr/>
                  <p:nvPr/>
                </p:nvSpPr>
                <p:spPr>
                  <a:xfrm>
                    <a:off x="4322" y="1285"/>
                    <a:ext cx="1040" cy="1440"/>
                  </a:xfrm>
                  <a:prstGeom prst="rect">
                    <a:avLst/>
                  </a:prstGeom>
                  <a:solidFill>
                    <a:srgbClr val="CBFDF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2" name="直角三角形 121"/>
                  <p:cNvSpPr/>
                  <p:nvPr/>
                </p:nvSpPr>
                <p:spPr>
                  <a:xfrm rot="10800000">
                    <a:off x="4743" y="1285"/>
                    <a:ext cx="619" cy="1440"/>
                  </a:xfrm>
                  <a:prstGeom prst="rtTriangl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</p:grpSp>
            <p:cxnSp>
              <p:nvCxnSpPr>
                <p:cNvPr id="123" name="直接连接符 122"/>
                <p:cNvCxnSpPr>
                  <a:stCxn id="122" idx="4"/>
                  <a:endCxn id="122" idx="0"/>
                </p:cNvCxnSpPr>
                <p:nvPr/>
              </p:nvCxnSpPr>
              <p:spPr>
                <a:xfrm>
                  <a:off x="4265" y="1584"/>
                  <a:ext cx="322" cy="1157"/>
                </a:xfrm>
                <a:prstGeom prst="line">
                  <a:avLst/>
                </a:prstGeom>
                <a:ln w="3175"/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直接连接符 123"/>
                <p:cNvCxnSpPr/>
                <p:nvPr/>
              </p:nvCxnSpPr>
              <p:spPr>
                <a:xfrm flipH="1">
                  <a:off x="4038" y="1584"/>
                  <a:ext cx="8" cy="1160"/>
                </a:xfrm>
                <a:prstGeom prst="line">
                  <a:avLst/>
                </a:prstGeom>
                <a:ln w="3175"/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直接连接符 124"/>
                <p:cNvCxnSpPr/>
                <p:nvPr/>
              </p:nvCxnSpPr>
              <p:spPr>
                <a:xfrm flipV="1">
                  <a:off x="4042" y="1584"/>
                  <a:ext cx="221" cy="2"/>
                </a:xfrm>
                <a:prstGeom prst="line">
                  <a:avLst/>
                </a:prstGeom>
                <a:ln w="3175"/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直接连接符 125"/>
                <p:cNvCxnSpPr/>
                <p:nvPr/>
              </p:nvCxnSpPr>
              <p:spPr>
                <a:xfrm flipV="1">
                  <a:off x="4038" y="2739"/>
                  <a:ext cx="553" cy="2"/>
                </a:xfrm>
                <a:prstGeom prst="line">
                  <a:avLst/>
                </a:prstGeom>
                <a:ln w="3175"/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07" name="组合 606"/>
              <p:cNvGrpSpPr/>
              <p:nvPr/>
            </p:nvGrpSpPr>
            <p:grpSpPr>
              <a:xfrm rot="10800000" flipH="1">
                <a:off x="11444" y="1940"/>
                <a:ext cx="1164" cy="860"/>
                <a:chOff x="4827" y="2423"/>
                <a:chExt cx="1076" cy="815"/>
              </a:xfrm>
            </p:grpSpPr>
            <p:grpSp>
              <p:nvGrpSpPr>
                <p:cNvPr id="608" name="组合 607"/>
                <p:cNvGrpSpPr/>
                <p:nvPr/>
              </p:nvGrpSpPr>
              <p:grpSpPr>
                <a:xfrm>
                  <a:off x="4827" y="2424"/>
                  <a:ext cx="1077" cy="814"/>
                  <a:chOff x="2075" y="4174"/>
                  <a:chExt cx="1077" cy="814"/>
                </a:xfrm>
              </p:grpSpPr>
              <p:sp>
                <p:nvSpPr>
                  <p:cNvPr id="609" name="矩形 608"/>
                  <p:cNvSpPr/>
                  <p:nvPr/>
                </p:nvSpPr>
                <p:spPr>
                  <a:xfrm>
                    <a:off x="2075" y="4174"/>
                    <a:ext cx="1077" cy="814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10" name="矩形 609"/>
                  <p:cNvSpPr>
                    <a:spLocks noChangeAspect="1"/>
                  </p:cNvSpPr>
                  <p:nvPr/>
                </p:nvSpPr>
                <p:spPr>
                  <a:xfrm>
                    <a:off x="2330" y="4421"/>
                    <a:ext cx="567" cy="567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11" name="椭圆 610"/>
                  <p:cNvSpPr>
                    <a:spLocks noChangeAspect="1"/>
                  </p:cNvSpPr>
                  <p:nvPr/>
                </p:nvSpPr>
                <p:spPr>
                  <a:xfrm>
                    <a:off x="2965" y="4246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12" name="椭圆 611"/>
                  <p:cNvSpPr>
                    <a:spLocks noChangeAspect="1"/>
                  </p:cNvSpPr>
                  <p:nvPr/>
                </p:nvSpPr>
                <p:spPr>
                  <a:xfrm>
                    <a:off x="2542" y="4246"/>
                    <a:ext cx="120" cy="120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13" name="椭圆 612"/>
                  <p:cNvSpPr>
                    <a:spLocks noChangeAspect="1"/>
                  </p:cNvSpPr>
                  <p:nvPr/>
                </p:nvSpPr>
                <p:spPr>
                  <a:xfrm>
                    <a:off x="2148" y="4253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14" name="椭圆 613"/>
                  <p:cNvSpPr>
                    <a:spLocks noChangeAspect="1"/>
                  </p:cNvSpPr>
                  <p:nvPr/>
                </p:nvSpPr>
                <p:spPr>
                  <a:xfrm>
                    <a:off x="2965" y="4818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15" name="椭圆 614"/>
                  <p:cNvSpPr>
                    <a:spLocks noChangeAspect="1"/>
                  </p:cNvSpPr>
                  <p:nvPr/>
                </p:nvSpPr>
                <p:spPr>
                  <a:xfrm>
                    <a:off x="2140" y="4818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16" name="椭圆 615"/>
                  <p:cNvSpPr>
                    <a:spLocks noChangeAspect="1"/>
                  </p:cNvSpPr>
                  <p:nvPr/>
                </p:nvSpPr>
                <p:spPr>
                  <a:xfrm>
                    <a:off x="2965" y="4532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17" name="椭圆 616"/>
                  <p:cNvSpPr>
                    <a:spLocks noChangeAspect="1"/>
                  </p:cNvSpPr>
                  <p:nvPr/>
                </p:nvSpPr>
                <p:spPr>
                  <a:xfrm>
                    <a:off x="2140" y="4532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618" name="矩形 617"/>
                <p:cNvSpPr/>
                <p:nvPr/>
              </p:nvSpPr>
              <p:spPr>
                <a:xfrm rot="16200000">
                  <a:off x="5748" y="2572"/>
                  <a:ext cx="57" cy="255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619" name="矩形 618"/>
                <p:cNvSpPr/>
                <p:nvPr/>
              </p:nvSpPr>
              <p:spPr>
                <a:xfrm rot="16200000">
                  <a:off x="4926" y="2851"/>
                  <a:ext cx="57" cy="255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620" name="矩形 619"/>
                <p:cNvSpPr/>
                <p:nvPr/>
              </p:nvSpPr>
              <p:spPr>
                <a:xfrm rot="16200000">
                  <a:off x="4926" y="2572"/>
                  <a:ext cx="57" cy="255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621" name="矩形 620"/>
                <p:cNvSpPr/>
                <p:nvPr/>
              </p:nvSpPr>
              <p:spPr>
                <a:xfrm rot="16200000">
                  <a:off x="5748" y="2851"/>
                  <a:ext cx="57" cy="255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622" name="矩形 621"/>
                <p:cNvSpPr/>
                <p:nvPr/>
              </p:nvSpPr>
              <p:spPr>
                <a:xfrm>
                  <a:off x="5132" y="2423"/>
                  <a:ext cx="57" cy="248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623" name="矩形 622"/>
                <p:cNvSpPr/>
                <p:nvPr/>
              </p:nvSpPr>
              <p:spPr>
                <a:xfrm>
                  <a:off x="5548" y="2423"/>
                  <a:ext cx="57" cy="248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624" name="直接连接符 623"/>
              <p:cNvCxnSpPr/>
              <p:nvPr/>
            </p:nvCxnSpPr>
            <p:spPr>
              <a:xfrm rot="10800000">
                <a:off x="11580" y="1882"/>
                <a:ext cx="3" cy="1020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625" name="直接连接符 624"/>
              <p:cNvCxnSpPr/>
              <p:nvPr/>
            </p:nvCxnSpPr>
            <p:spPr>
              <a:xfrm rot="10800000">
                <a:off x="12017" y="1882"/>
                <a:ext cx="3" cy="1020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626" name="直接连接符 625"/>
              <p:cNvCxnSpPr/>
              <p:nvPr/>
            </p:nvCxnSpPr>
            <p:spPr>
              <a:xfrm rot="10800000">
                <a:off x="12469" y="1872"/>
                <a:ext cx="3" cy="1020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627" name="直接连接符 626"/>
              <p:cNvCxnSpPr/>
              <p:nvPr/>
            </p:nvCxnSpPr>
            <p:spPr>
              <a:xfrm rot="10800000" flipH="1" flipV="1">
                <a:off x="11320" y="2667"/>
                <a:ext cx="1349" cy="2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628" name="直接连接符 627"/>
              <p:cNvCxnSpPr/>
              <p:nvPr/>
            </p:nvCxnSpPr>
            <p:spPr>
              <a:xfrm rot="10800000" flipH="1" flipV="1">
                <a:off x="11328" y="2356"/>
                <a:ext cx="1349" cy="2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629" name="直接连接符 628"/>
              <p:cNvCxnSpPr/>
              <p:nvPr/>
            </p:nvCxnSpPr>
            <p:spPr>
              <a:xfrm rot="10800000" flipH="1" flipV="1">
                <a:off x="11326" y="2072"/>
                <a:ext cx="1349" cy="2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630" name="直接连接符 629"/>
              <p:cNvCxnSpPr/>
              <p:nvPr/>
            </p:nvCxnSpPr>
            <p:spPr>
              <a:xfrm rot="10800000" flipH="1" flipV="1">
                <a:off x="11442" y="2903"/>
                <a:ext cx="1165" cy="2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631" name="直接连接符 630"/>
              <p:cNvCxnSpPr/>
              <p:nvPr/>
            </p:nvCxnSpPr>
            <p:spPr>
              <a:xfrm rot="10800000">
                <a:off x="11380" y="1878"/>
                <a:ext cx="3" cy="964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632" name="直接连接符 631"/>
              <p:cNvCxnSpPr/>
              <p:nvPr/>
            </p:nvCxnSpPr>
            <p:spPr>
              <a:xfrm rot="10800000">
                <a:off x="11218" y="1887"/>
                <a:ext cx="3" cy="964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633" name="直接连接符 632"/>
              <p:cNvCxnSpPr/>
              <p:nvPr/>
            </p:nvCxnSpPr>
            <p:spPr>
              <a:xfrm rot="10800000" flipH="1" flipV="1">
                <a:off x="11380" y="3015"/>
                <a:ext cx="1288" cy="2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634" name="直接连接符 633"/>
              <p:cNvCxnSpPr/>
              <p:nvPr/>
            </p:nvCxnSpPr>
            <p:spPr>
              <a:xfrm rot="10800000">
                <a:off x="11444" y="2803"/>
                <a:ext cx="3" cy="113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635" name="直接连接符 634"/>
              <p:cNvCxnSpPr/>
              <p:nvPr/>
            </p:nvCxnSpPr>
            <p:spPr>
              <a:xfrm rot="10800000">
                <a:off x="12609" y="2779"/>
                <a:ext cx="3" cy="113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636" name="直接连接符 635"/>
              <p:cNvCxnSpPr/>
              <p:nvPr/>
            </p:nvCxnSpPr>
            <p:spPr>
              <a:xfrm flipH="1" flipV="1">
                <a:off x="11450" y="2972"/>
                <a:ext cx="5" cy="97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637" name="直接连接符 636"/>
              <p:cNvCxnSpPr/>
              <p:nvPr/>
            </p:nvCxnSpPr>
            <p:spPr>
              <a:xfrm flipH="1" flipV="1">
                <a:off x="11720" y="2972"/>
                <a:ext cx="3" cy="81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638" name="直接连接符 637"/>
              <p:cNvCxnSpPr/>
              <p:nvPr/>
            </p:nvCxnSpPr>
            <p:spPr>
              <a:xfrm rot="10800000">
                <a:off x="12333" y="2972"/>
                <a:ext cx="3" cy="113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639" name="直接连接符 638"/>
              <p:cNvCxnSpPr/>
              <p:nvPr/>
            </p:nvCxnSpPr>
            <p:spPr>
              <a:xfrm rot="10800000">
                <a:off x="12604" y="2972"/>
                <a:ext cx="3" cy="113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640" name="直接连接符 639"/>
              <p:cNvCxnSpPr/>
              <p:nvPr/>
            </p:nvCxnSpPr>
            <p:spPr>
              <a:xfrm rot="10800000" flipH="1" flipV="1">
                <a:off x="11320" y="2794"/>
                <a:ext cx="122" cy="2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641" name="直接连接符 640"/>
              <p:cNvCxnSpPr/>
              <p:nvPr/>
            </p:nvCxnSpPr>
            <p:spPr>
              <a:xfrm rot="10800000" flipH="1" flipV="1">
                <a:off x="11328" y="1938"/>
                <a:ext cx="122" cy="2"/>
              </a:xfrm>
              <a:prstGeom prst="line">
                <a:avLst/>
              </a:prstGeom>
              <a:ln w="317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642" name="直接连接符 641"/>
              <p:cNvCxnSpPr/>
              <p:nvPr/>
            </p:nvCxnSpPr>
            <p:spPr>
              <a:xfrm rot="10800000" flipH="1" flipV="1">
                <a:off x="11128" y="2794"/>
                <a:ext cx="122" cy="2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643" name="直接连接符 642"/>
              <p:cNvCxnSpPr/>
              <p:nvPr/>
            </p:nvCxnSpPr>
            <p:spPr>
              <a:xfrm rot="10800000" flipH="1" flipV="1">
                <a:off x="11128" y="2552"/>
                <a:ext cx="122" cy="2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644" name="直接连接符 643"/>
              <p:cNvCxnSpPr/>
              <p:nvPr/>
            </p:nvCxnSpPr>
            <p:spPr>
              <a:xfrm rot="10800000" flipH="1" flipV="1">
                <a:off x="11132" y="1940"/>
                <a:ext cx="122" cy="2"/>
              </a:xfrm>
              <a:prstGeom prst="line">
                <a:avLst/>
              </a:prstGeom>
              <a:ln w="3175">
                <a:solidFill>
                  <a:srgbClr val="FFFF00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sp>
            <p:nvSpPr>
              <p:cNvPr id="645" name="文本框 644"/>
              <p:cNvSpPr txBox="1"/>
              <p:nvPr/>
            </p:nvSpPr>
            <p:spPr>
              <a:xfrm flipH="1">
                <a:off x="11583" y="2781"/>
                <a:ext cx="420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225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646" name="文本框 645"/>
              <p:cNvSpPr txBox="1"/>
              <p:nvPr/>
            </p:nvSpPr>
            <p:spPr>
              <a:xfrm flipH="1">
                <a:off x="12020" y="2777"/>
                <a:ext cx="420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225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647" name="文本框 646"/>
              <p:cNvSpPr txBox="1"/>
              <p:nvPr/>
            </p:nvSpPr>
            <p:spPr>
              <a:xfrm flipH="1">
                <a:off x="11835" y="2885"/>
                <a:ext cx="420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250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648" name="文本框 647"/>
              <p:cNvSpPr txBox="1"/>
              <p:nvPr/>
            </p:nvSpPr>
            <p:spPr>
              <a:xfrm flipH="1">
                <a:off x="11380" y="2885"/>
                <a:ext cx="420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150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649" name="文本框 648"/>
              <p:cNvSpPr txBox="1"/>
              <p:nvPr/>
            </p:nvSpPr>
            <p:spPr>
              <a:xfrm flipH="1">
                <a:off x="12285" y="2898"/>
                <a:ext cx="420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150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650" name="文本框 649"/>
              <p:cNvSpPr txBox="1"/>
              <p:nvPr/>
            </p:nvSpPr>
            <p:spPr>
              <a:xfrm flipH="1">
                <a:off x="11352" y="2769"/>
                <a:ext cx="420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651" name="文本框 650"/>
              <p:cNvSpPr txBox="1"/>
              <p:nvPr/>
            </p:nvSpPr>
            <p:spPr>
              <a:xfrm flipH="1">
                <a:off x="12363" y="2784"/>
                <a:ext cx="420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652" name="文本框 651"/>
              <p:cNvSpPr txBox="1"/>
              <p:nvPr/>
            </p:nvSpPr>
            <p:spPr>
              <a:xfrm rot="16200000" flipH="1">
                <a:off x="11174" y="2643"/>
                <a:ext cx="357" cy="19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653" name="文本框 652"/>
              <p:cNvSpPr txBox="1"/>
              <p:nvPr/>
            </p:nvSpPr>
            <p:spPr>
              <a:xfrm rot="16200000" flipH="1">
                <a:off x="11158" y="1889"/>
                <a:ext cx="388" cy="19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654" name="文本框 653"/>
              <p:cNvSpPr txBox="1"/>
              <p:nvPr/>
            </p:nvSpPr>
            <p:spPr>
              <a:xfrm rot="16200000" flipH="1">
                <a:off x="10995" y="2175"/>
                <a:ext cx="388" cy="19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250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655" name="文本框 654"/>
              <p:cNvSpPr txBox="1"/>
              <p:nvPr/>
            </p:nvSpPr>
            <p:spPr>
              <a:xfrm rot="16200000" flipH="1">
                <a:off x="10995" y="2577"/>
                <a:ext cx="388" cy="19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150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656" name="文本框 655"/>
              <p:cNvSpPr txBox="1"/>
              <p:nvPr/>
            </p:nvSpPr>
            <p:spPr>
              <a:xfrm rot="16200000" flipH="1">
                <a:off x="11154" y="2421"/>
                <a:ext cx="388" cy="19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150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657" name="文本框 656"/>
              <p:cNvSpPr txBox="1"/>
              <p:nvPr/>
            </p:nvSpPr>
            <p:spPr>
              <a:xfrm rot="16200000" flipH="1">
                <a:off x="11161" y="2146"/>
                <a:ext cx="388" cy="19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150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cxnSp>
            <p:nvCxnSpPr>
              <p:cNvPr id="658" name="直接连接符 657"/>
              <p:cNvCxnSpPr/>
              <p:nvPr/>
            </p:nvCxnSpPr>
            <p:spPr>
              <a:xfrm rot="10800000">
                <a:off x="12476" y="2665"/>
                <a:ext cx="350" cy="182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659" name="直接连接符 658"/>
              <p:cNvCxnSpPr/>
              <p:nvPr/>
            </p:nvCxnSpPr>
            <p:spPr>
              <a:xfrm rot="10800000">
                <a:off x="12820" y="2843"/>
                <a:ext cx="176" cy="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sp>
            <p:nvSpPr>
              <p:cNvPr id="3" name="文本框 2"/>
              <p:cNvSpPr txBox="1"/>
              <p:nvPr/>
            </p:nvSpPr>
            <p:spPr>
              <a:xfrm>
                <a:off x="12669" y="2687"/>
                <a:ext cx="474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Ø30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11580" y="3266"/>
                <a:ext cx="968" cy="26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r>
                  <a:rPr lang="zh-CN" altLang="en-US" sz="5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法兰</a:t>
                </a:r>
                <a:r>
                  <a:rPr lang="en-US" altLang="zh-CN" sz="5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 δ=20</a:t>
                </a:r>
                <a:endParaRPr lang="en-US" altLang="zh-CN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endParaRPr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12902" y="3095"/>
                <a:ext cx="968" cy="26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r>
                  <a:rPr lang="zh-CN" altLang="en-US" sz="5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加劲肋</a:t>
                </a:r>
                <a:r>
                  <a:rPr lang="en-US" altLang="zh-CN" sz="5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  δ=20</a:t>
                </a:r>
                <a:endParaRPr lang="en-US" altLang="zh-CN" sz="5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endParaRPr>
              </a:p>
            </p:txBody>
          </p:sp>
          <p:sp>
            <p:nvSpPr>
              <p:cNvPr id="6" name="文本框 5"/>
              <p:cNvSpPr txBox="1"/>
              <p:nvPr/>
            </p:nvSpPr>
            <p:spPr>
              <a:xfrm>
                <a:off x="12020" y="3676"/>
                <a:ext cx="1245" cy="245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zh-CN" altLang="en-US" sz="600"/>
                  <a:t>节点</a:t>
                </a:r>
                <a:r>
                  <a:rPr lang="en-US" altLang="zh-CN" sz="600"/>
                  <a:t>3-1</a:t>
                </a:r>
                <a:r>
                  <a:rPr lang="zh-CN" altLang="en-US" sz="600"/>
                  <a:t>大样</a:t>
                </a:r>
                <a:endParaRPr lang="zh-CN" altLang="en-US" sz="600"/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13133" y="2860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150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13039" y="1824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100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 rot="16200000">
                <a:off x="12933" y="2351"/>
                <a:ext cx="388" cy="17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rPr>
                  <a:t>250</a:t>
                </a:r>
                <a:endPara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endParaRPr>
              </a:p>
            </p:txBody>
          </p:sp>
        </p:grpSp>
        <p:cxnSp>
          <p:nvCxnSpPr>
            <p:cNvPr id="1010" name="直接连接符 1009"/>
            <p:cNvCxnSpPr/>
            <p:nvPr/>
          </p:nvCxnSpPr>
          <p:spPr>
            <a:xfrm rot="10800000" flipH="1" flipV="1">
              <a:off x="11688" y="2909"/>
              <a:ext cx="1330" cy="2"/>
            </a:xfrm>
            <a:prstGeom prst="line">
              <a:avLst/>
            </a:prstGeom>
            <a:ln w="3175">
              <a:solidFill>
                <a:srgbClr val="1842FA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011" name="直接连接符 1010"/>
            <p:cNvCxnSpPr/>
            <p:nvPr/>
          </p:nvCxnSpPr>
          <p:spPr>
            <a:xfrm rot="10800000">
              <a:off x="11391" y="1609"/>
              <a:ext cx="3" cy="1020"/>
            </a:xfrm>
            <a:prstGeom prst="line">
              <a:avLst/>
            </a:prstGeom>
            <a:ln w="3175">
              <a:solidFill>
                <a:srgbClr val="1842FA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1012" name="文本框 1011"/>
            <p:cNvSpPr txBox="1"/>
            <p:nvPr/>
          </p:nvSpPr>
          <p:spPr>
            <a:xfrm rot="16200000" flipH="1">
              <a:off x="11166" y="1987"/>
              <a:ext cx="388" cy="18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400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13" name="文本框 1012"/>
            <p:cNvSpPr txBox="1"/>
            <p:nvPr/>
          </p:nvSpPr>
          <p:spPr>
            <a:xfrm flipH="1">
              <a:off x="12171" y="2774"/>
              <a:ext cx="388" cy="18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550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cxnSp>
          <p:nvCxnSpPr>
            <p:cNvPr id="1014" name="直接连接符 1013"/>
            <p:cNvCxnSpPr/>
            <p:nvPr/>
          </p:nvCxnSpPr>
          <p:spPr>
            <a:xfrm rot="10800000" flipH="1" flipV="1">
              <a:off x="11333" y="1682"/>
              <a:ext cx="120" cy="2"/>
            </a:xfrm>
            <a:prstGeom prst="line">
              <a:avLst/>
            </a:prstGeom>
            <a:ln w="3175">
              <a:solidFill>
                <a:srgbClr val="1842FA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015" name="直接连接符 1014"/>
            <p:cNvCxnSpPr/>
            <p:nvPr/>
          </p:nvCxnSpPr>
          <p:spPr>
            <a:xfrm rot="10800000" flipH="1" flipV="1">
              <a:off x="11314" y="2542"/>
              <a:ext cx="120" cy="2"/>
            </a:xfrm>
            <a:prstGeom prst="line">
              <a:avLst/>
            </a:prstGeom>
            <a:ln w="3175">
              <a:solidFill>
                <a:srgbClr val="1842FA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016" name="直接连接符 1015"/>
            <p:cNvCxnSpPr/>
            <p:nvPr/>
          </p:nvCxnSpPr>
          <p:spPr>
            <a:xfrm flipH="1">
              <a:off x="11790" y="2848"/>
              <a:ext cx="2" cy="107"/>
            </a:xfrm>
            <a:prstGeom prst="line">
              <a:avLst/>
            </a:prstGeom>
            <a:ln w="3175">
              <a:solidFill>
                <a:srgbClr val="1842FA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017" name="直接连接符 1016"/>
            <p:cNvCxnSpPr/>
            <p:nvPr/>
          </p:nvCxnSpPr>
          <p:spPr>
            <a:xfrm flipH="1">
              <a:off x="12926" y="2863"/>
              <a:ext cx="2" cy="107"/>
            </a:xfrm>
            <a:prstGeom prst="line">
              <a:avLst/>
            </a:prstGeom>
            <a:ln w="3175">
              <a:solidFill>
                <a:srgbClr val="1842FA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grpSp>
        <p:nvGrpSpPr>
          <p:cNvPr id="1031" name="组合 1030"/>
          <p:cNvGrpSpPr/>
          <p:nvPr/>
        </p:nvGrpSpPr>
        <p:grpSpPr>
          <a:xfrm>
            <a:off x="9159240" y="327025"/>
            <a:ext cx="2470785" cy="2200910"/>
            <a:chOff x="14424" y="515"/>
            <a:chExt cx="3891" cy="3466"/>
          </a:xfrm>
        </p:grpSpPr>
        <p:grpSp>
          <p:nvGrpSpPr>
            <p:cNvPr id="502" name="组合 501"/>
            <p:cNvGrpSpPr/>
            <p:nvPr/>
          </p:nvGrpSpPr>
          <p:grpSpPr>
            <a:xfrm>
              <a:off x="14459" y="515"/>
              <a:ext cx="3856" cy="3467"/>
              <a:chOff x="14458" y="504"/>
              <a:chExt cx="3856" cy="3467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14608" y="2060"/>
                <a:ext cx="2752" cy="1911"/>
                <a:chOff x="11094" y="1790"/>
                <a:chExt cx="2791" cy="1911"/>
              </a:xfrm>
            </p:grpSpPr>
            <p:grpSp>
              <p:nvGrpSpPr>
                <p:cNvPr id="14" name="组合 13"/>
                <p:cNvGrpSpPr/>
                <p:nvPr/>
              </p:nvGrpSpPr>
              <p:grpSpPr>
                <a:xfrm rot="0">
                  <a:off x="13096" y="1854"/>
                  <a:ext cx="552" cy="1160"/>
                  <a:chOff x="4038" y="1584"/>
                  <a:chExt cx="552" cy="1160"/>
                </a:xfrm>
              </p:grpSpPr>
              <p:grpSp>
                <p:nvGrpSpPr>
                  <p:cNvPr id="15" name="组合 14"/>
                  <p:cNvGrpSpPr/>
                  <p:nvPr/>
                </p:nvGrpSpPr>
                <p:grpSpPr>
                  <a:xfrm>
                    <a:off x="4046" y="1584"/>
                    <a:ext cx="541" cy="1157"/>
                    <a:chOff x="4322" y="1285"/>
                    <a:chExt cx="1040" cy="1440"/>
                  </a:xfrm>
                </p:grpSpPr>
                <p:sp>
                  <p:nvSpPr>
                    <p:cNvPr id="18" name="矩形 17"/>
                    <p:cNvSpPr/>
                    <p:nvPr/>
                  </p:nvSpPr>
                  <p:spPr>
                    <a:xfrm>
                      <a:off x="4322" y="1285"/>
                      <a:ext cx="1040" cy="1440"/>
                    </a:xfrm>
                    <a:prstGeom prst="rect">
                      <a:avLst/>
                    </a:prstGeom>
                    <a:solidFill>
                      <a:srgbClr val="CBFDF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" name="直角三角形 18"/>
                    <p:cNvSpPr/>
                    <p:nvPr/>
                  </p:nvSpPr>
                  <p:spPr>
                    <a:xfrm rot="10800000">
                      <a:off x="4743" y="1285"/>
                      <a:ext cx="619" cy="1440"/>
                    </a:xfrm>
                    <a:prstGeom prst="rtTriangl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</p:grpSp>
              <p:cxnSp>
                <p:nvCxnSpPr>
                  <p:cNvPr id="30" name="直接连接符 29"/>
                  <p:cNvCxnSpPr>
                    <a:stCxn id="19" idx="4"/>
                    <a:endCxn id="19" idx="0"/>
                  </p:cNvCxnSpPr>
                  <p:nvPr/>
                </p:nvCxnSpPr>
                <p:spPr>
                  <a:xfrm>
                    <a:off x="4265" y="1584"/>
                    <a:ext cx="322" cy="1157"/>
                  </a:xfrm>
                  <a:prstGeom prst="line">
                    <a:avLst/>
                  </a:prstGeom>
                  <a:ln w="3175"/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直接连接符 30"/>
                  <p:cNvCxnSpPr/>
                  <p:nvPr/>
                </p:nvCxnSpPr>
                <p:spPr>
                  <a:xfrm flipH="1">
                    <a:off x="4038" y="1584"/>
                    <a:ext cx="8" cy="1160"/>
                  </a:xfrm>
                  <a:prstGeom prst="line">
                    <a:avLst/>
                  </a:prstGeom>
                  <a:ln w="3175"/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直接连接符 36"/>
                  <p:cNvCxnSpPr/>
                  <p:nvPr/>
                </p:nvCxnSpPr>
                <p:spPr>
                  <a:xfrm flipV="1">
                    <a:off x="4042" y="1584"/>
                    <a:ext cx="221" cy="2"/>
                  </a:xfrm>
                  <a:prstGeom prst="line">
                    <a:avLst/>
                  </a:prstGeom>
                  <a:ln w="3175"/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直接连接符 37"/>
                  <p:cNvCxnSpPr/>
                  <p:nvPr/>
                </p:nvCxnSpPr>
                <p:spPr>
                  <a:xfrm flipV="1">
                    <a:off x="4038" y="2739"/>
                    <a:ext cx="553" cy="2"/>
                  </a:xfrm>
                  <a:prstGeom prst="line">
                    <a:avLst/>
                  </a:prstGeom>
                  <a:ln w="3175"/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9" name="组合 38"/>
                <p:cNvGrpSpPr/>
                <p:nvPr/>
              </p:nvGrpSpPr>
              <p:grpSpPr>
                <a:xfrm rot="10800000" flipH="1">
                  <a:off x="11444" y="1940"/>
                  <a:ext cx="1165" cy="859"/>
                  <a:chOff x="4827" y="2424"/>
                  <a:chExt cx="1077" cy="814"/>
                </a:xfrm>
              </p:grpSpPr>
              <p:grpSp>
                <p:nvGrpSpPr>
                  <p:cNvPr id="40" name="组合 39"/>
                  <p:cNvGrpSpPr/>
                  <p:nvPr/>
                </p:nvGrpSpPr>
                <p:grpSpPr>
                  <a:xfrm>
                    <a:off x="4827" y="2424"/>
                    <a:ext cx="1077" cy="814"/>
                    <a:chOff x="2075" y="4174"/>
                    <a:chExt cx="1077" cy="814"/>
                  </a:xfrm>
                </p:grpSpPr>
                <p:sp>
                  <p:nvSpPr>
                    <p:cNvPr id="41" name="矩形 40"/>
                    <p:cNvSpPr/>
                    <p:nvPr/>
                  </p:nvSpPr>
                  <p:spPr>
                    <a:xfrm>
                      <a:off x="2075" y="4174"/>
                      <a:ext cx="1077" cy="814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" name="矩形 41"/>
                    <p:cNvSpPr>
                      <a:spLocks noChangeAspect="1"/>
                    </p:cNvSpPr>
                    <p:nvPr/>
                  </p:nvSpPr>
                  <p:spPr>
                    <a:xfrm>
                      <a:off x="2330" y="4421"/>
                      <a:ext cx="567" cy="567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" name="椭圆 42"/>
                    <p:cNvSpPr>
                      <a:spLocks noChangeAspect="1"/>
                    </p:cNvSpPr>
                    <p:nvPr/>
                  </p:nvSpPr>
                  <p:spPr>
                    <a:xfrm>
                      <a:off x="2965" y="4246"/>
                      <a:ext cx="113" cy="113"/>
                    </a:xfrm>
                    <a:prstGeom prst="ellipse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" name="椭圆 44"/>
                    <p:cNvSpPr>
                      <a:spLocks noChangeAspect="1"/>
                    </p:cNvSpPr>
                    <p:nvPr/>
                  </p:nvSpPr>
                  <p:spPr>
                    <a:xfrm>
                      <a:off x="2148" y="4253"/>
                      <a:ext cx="113" cy="113"/>
                    </a:xfrm>
                    <a:prstGeom prst="ellipse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" name="椭圆 45"/>
                    <p:cNvSpPr>
                      <a:spLocks noChangeAspect="1"/>
                    </p:cNvSpPr>
                    <p:nvPr/>
                  </p:nvSpPr>
                  <p:spPr>
                    <a:xfrm>
                      <a:off x="2965" y="4818"/>
                      <a:ext cx="113" cy="113"/>
                    </a:xfrm>
                    <a:prstGeom prst="ellipse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" name="椭圆 46"/>
                    <p:cNvSpPr>
                      <a:spLocks noChangeAspect="1"/>
                    </p:cNvSpPr>
                    <p:nvPr/>
                  </p:nvSpPr>
                  <p:spPr>
                    <a:xfrm>
                      <a:off x="2140" y="4818"/>
                      <a:ext cx="113" cy="113"/>
                    </a:xfrm>
                    <a:prstGeom prst="ellipse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" name="椭圆 47"/>
                    <p:cNvSpPr>
                      <a:spLocks noChangeAspect="1"/>
                    </p:cNvSpPr>
                    <p:nvPr/>
                  </p:nvSpPr>
                  <p:spPr>
                    <a:xfrm>
                      <a:off x="2965" y="4532"/>
                      <a:ext cx="113" cy="113"/>
                    </a:xfrm>
                    <a:prstGeom prst="ellipse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" name="椭圆 49"/>
                    <p:cNvSpPr>
                      <a:spLocks noChangeAspect="1"/>
                    </p:cNvSpPr>
                    <p:nvPr/>
                  </p:nvSpPr>
                  <p:spPr>
                    <a:xfrm>
                      <a:off x="2140" y="4532"/>
                      <a:ext cx="113" cy="113"/>
                    </a:xfrm>
                    <a:prstGeom prst="ellipse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51" name="矩形 50"/>
                  <p:cNvSpPr/>
                  <p:nvPr/>
                </p:nvSpPr>
                <p:spPr>
                  <a:xfrm rot="16200000">
                    <a:off x="5748" y="2572"/>
                    <a:ext cx="57" cy="255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2" name="矩形 51"/>
                  <p:cNvSpPr/>
                  <p:nvPr/>
                </p:nvSpPr>
                <p:spPr>
                  <a:xfrm rot="16200000">
                    <a:off x="4926" y="2851"/>
                    <a:ext cx="57" cy="255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3" name="矩形 52"/>
                  <p:cNvSpPr/>
                  <p:nvPr/>
                </p:nvSpPr>
                <p:spPr>
                  <a:xfrm rot="16200000">
                    <a:off x="4926" y="2572"/>
                    <a:ext cx="57" cy="255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5" name="矩形 54"/>
                  <p:cNvSpPr/>
                  <p:nvPr/>
                </p:nvSpPr>
                <p:spPr>
                  <a:xfrm rot="16200000">
                    <a:off x="5748" y="2851"/>
                    <a:ext cx="57" cy="255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</p:grpSp>
            <p:cxnSp>
              <p:nvCxnSpPr>
                <p:cNvPr id="62" name="直接连接符 61"/>
                <p:cNvCxnSpPr/>
                <p:nvPr/>
              </p:nvCxnSpPr>
              <p:spPr>
                <a:xfrm rot="10800000">
                  <a:off x="11580" y="1882"/>
                  <a:ext cx="3" cy="1020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直接连接符 64"/>
                <p:cNvCxnSpPr/>
                <p:nvPr/>
              </p:nvCxnSpPr>
              <p:spPr>
                <a:xfrm rot="10800000">
                  <a:off x="12469" y="1872"/>
                  <a:ext cx="3" cy="1020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直接连接符 66"/>
                <p:cNvCxnSpPr/>
                <p:nvPr/>
              </p:nvCxnSpPr>
              <p:spPr>
                <a:xfrm rot="10800000" flipH="1" flipV="1">
                  <a:off x="11320" y="2667"/>
                  <a:ext cx="1349" cy="2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直接连接符 67"/>
                <p:cNvCxnSpPr/>
                <p:nvPr/>
              </p:nvCxnSpPr>
              <p:spPr>
                <a:xfrm rot="10800000" flipH="1" flipV="1">
                  <a:off x="11328" y="2356"/>
                  <a:ext cx="1349" cy="2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直接连接符 71"/>
                <p:cNvCxnSpPr/>
                <p:nvPr/>
              </p:nvCxnSpPr>
              <p:spPr>
                <a:xfrm rot="10800000" flipH="1" flipV="1">
                  <a:off x="11326" y="2072"/>
                  <a:ext cx="1349" cy="2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直接连接符 72"/>
                <p:cNvCxnSpPr/>
                <p:nvPr/>
              </p:nvCxnSpPr>
              <p:spPr>
                <a:xfrm rot="10800000" flipH="1" flipV="1">
                  <a:off x="11442" y="2903"/>
                  <a:ext cx="1165" cy="2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直接连接符 77"/>
                <p:cNvCxnSpPr/>
                <p:nvPr/>
              </p:nvCxnSpPr>
              <p:spPr>
                <a:xfrm rot="10800000">
                  <a:off x="11380" y="1878"/>
                  <a:ext cx="3" cy="964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直接连接符 83"/>
                <p:cNvCxnSpPr/>
                <p:nvPr/>
              </p:nvCxnSpPr>
              <p:spPr>
                <a:xfrm rot="10800000">
                  <a:off x="11218" y="1887"/>
                  <a:ext cx="3" cy="964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直接连接符 84"/>
                <p:cNvCxnSpPr/>
                <p:nvPr/>
              </p:nvCxnSpPr>
              <p:spPr>
                <a:xfrm rot="10800000" flipH="1" flipV="1">
                  <a:off x="11380" y="3085"/>
                  <a:ext cx="1288" cy="2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直接连接符 85"/>
                <p:cNvCxnSpPr/>
                <p:nvPr/>
              </p:nvCxnSpPr>
              <p:spPr>
                <a:xfrm rot="10800000">
                  <a:off x="11444" y="2803"/>
                  <a:ext cx="3" cy="11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直接连接符 86"/>
                <p:cNvCxnSpPr/>
                <p:nvPr/>
              </p:nvCxnSpPr>
              <p:spPr>
                <a:xfrm rot="10800000">
                  <a:off x="12609" y="2779"/>
                  <a:ext cx="3" cy="113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直接连接符 88"/>
                <p:cNvCxnSpPr/>
                <p:nvPr/>
              </p:nvCxnSpPr>
              <p:spPr>
                <a:xfrm rot="10800000">
                  <a:off x="11443" y="2994"/>
                  <a:ext cx="3" cy="113"/>
                </a:xfrm>
                <a:prstGeom prst="line">
                  <a:avLst/>
                </a:prstGeom>
                <a:ln w="3175">
                  <a:solidFill>
                    <a:srgbClr val="FFFF0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直接连接符 89"/>
                <p:cNvCxnSpPr/>
                <p:nvPr/>
              </p:nvCxnSpPr>
              <p:spPr>
                <a:xfrm rot="10800000">
                  <a:off x="11717" y="3002"/>
                  <a:ext cx="3" cy="113"/>
                </a:xfrm>
                <a:prstGeom prst="line">
                  <a:avLst/>
                </a:prstGeom>
                <a:ln w="3175">
                  <a:solidFill>
                    <a:srgbClr val="FFFF0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直接连接符 90"/>
                <p:cNvCxnSpPr/>
                <p:nvPr/>
              </p:nvCxnSpPr>
              <p:spPr>
                <a:xfrm rot="10800000">
                  <a:off x="12327" y="3008"/>
                  <a:ext cx="3" cy="113"/>
                </a:xfrm>
                <a:prstGeom prst="line">
                  <a:avLst/>
                </a:prstGeom>
                <a:ln w="3175">
                  <a:solidFill>
                    <a:srgbClr val="FFFF0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直接连接符 110"/>
                <p:cNvCxnSpPr/>
                <p:nvPr/>
              </p:nvCxnSpPr>
              <p:spPr>
                <a:xfrm rot="10800000">
                  <a:off x="12604" y="2994"/>
                  <a:ext cx="3" cy="113"/>
                </a:xfrm>
                <a:prstGeom prst="line">
                  <a:avLst/>
                </a:prstGeom>
                <a:ln w="3175">
                  <a:solidFill>
                    <a:srgbClr val="FFFF0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直接连接符 115"/>
                <p:cNvCxnSpPr/>
                <p:nvPr/>
              </p:nvCxnSpPr>
              <p:spPr>
                <a:xfrm rot="10800000" flipH="1" flipV="1">
                  <a:off x="11320" y="2794"/>
                  <a:ext cx="122" cy="2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直接连接符 116"/>
                <p:cNvCxnSpPr/>
                <p:nvPr/>
              </p:nvCxnSpPr>
              <p:spPr>
                <a:xfrm rot="10800000" flipH="1" flipV="1">
                  <a:off x="11328" y="1938"/>
                  <a:ext cx="122" cy="2"/>
                </a:xfrm>
                <a:prstGeom prst="line">
                  <a:avLst/>
                </a:prstGeom>
                <a:ln w="317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直接连接符 126"/>
                <p:cNvCxnSpPr/>
                <p:nvPr/>
              </p:nvCxnSpPr>
              <p:spPr>
                <a:xfrm rot="10800000" flipH="1" flipV="1">
                  <a:off x="11128" y="2794"/>
                  <a:ext cx="122" cy="2"/>
                </a:xfrm>
                <a:prstGeom prst="line">
                  <a:avLst/>
                </a:prstGeom>
                <a:ln w="3175">
                  <a:solidFill>
                    <a:srgbClr val="FFFF0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直接连接符 157"/>
                <p:cNvCxnSpPr/>
                <p:nvPr/>
              </p:nvCxnSpPr>
              <p:spPr>
                <a:xfrm rot="10800000" flipH="1" flipV="1">
                  <a:off x="11128" y="2552"/>
                  <a:ext cx="122" cy="2"/>
                </a:xfrm>
                <a:prstGeom prst="line">
                  <a:avLst/>
                </a:prstGeom>
                <a:ln w="3175">
                  <a:solidFill>
                    <a:srgbClr val="FFFF0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直接连接符 158"/>
                <p:cNvCxnSpPr/>
                <p:nvPr/>
              </p:nvCxnSpPr>
              <p:spPr>
                <a:xfrm rot="10800000" flipH="1" flipV="1">
                  <a:off x="11132" y="1940"/>
                  <a:ext cx="122" cy="2"/>
                </a:xfrm>
                <a:prstGeom prst="line">
                  <a:avLst/>
                </a:prstGeom>
                <a:ln w="3175">
                  <a:solidFill>
                    <a:srgbClr val="FFFF00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sp>
              <p:nvSpPr>
                <p:cNvPr id="161" name="文本框 160"/>
                <p:cNvSpPr txBox="1"/>
                <p:nvPr/>
              </p:nvSpPr>
              <p:spPr>
                <a:xfrm flipH="1">
                  <a:off x="11817" y="2779"/>
                  <a:ext cx="420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450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162" name="文本框 161"/>
                <p:cNvSpPr txBox="1"/>
                <p:nvPr/>
              </p:nvSpPr>
              <p:spPr>
                <a:xfrm flipH="1">
                  <a:off x="11835" y="2963"/>
                  <a:ext cx="420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250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163" name="文本框 162"/>
                <p:cNvSpPr txBox="1"/>
                <p:nvPr/>
              </p:nvSpPr>
              <p:spPr>
                <a:xfrm flipH="1">
                  <a:off x="11383" y="2947"/>
                  <a:ext cx="420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150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164" name="文本框 163"/>
                <p:cNvSpPr txBox="1"/>
                <p:nvPr/>
              </p:nvSpPr>
              <p:spPr>
                <a:xfrm flipH="1">
                  <a:off x="12255" y="2956"/>
                  <a:ext cx="420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150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214" name="文本框 213"/>
                <p:cNvSpPr txBox="1"/>
                <p:nvPr/>
              </p:nvSpPr>
              <p:spPr>
                <a:xfrm flipH="1">
                  <a:off x="11328" y="2763"/>
                  <a:ext cx="420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50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215" name="文本框 214"/>
                <p:cNvSpPr txBox="1"/>
                <p:nvPr/>
              </p:nvSpPr>
              <p:spPr>
                <a:xfrm flipH="1">
                  <a:off x="12363" y="2780"/>
                  <a:ext cx="420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50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217" name="文本框 216"/>
                <p:cNvSpPr txBox="1"/>
                <p:nvPr/>
              </p:nvSpPr>
              <p:spPr>
                <a:xfrm rot="16200000" flipH="1">
                  <a:off x="11174" y="2643"/>
                  <a:ext cx="357" cy="19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50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218" name="文本框 217"/>
                <p:cNvSpPr txBox="1"/>
                <p:nvPr/>
              </p:nvSpPr>
              <p:spPr>
                <a:xfrm rot="16200000" flipH="1">
                  <a:off x="11158" y="1889"/>
                  <a:ext cx="388" cy="19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50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252" name="文本框 251"/>
                <p:cNvSpPr txBox="1"/>
                <p:nvPr/>
              </p:nvSpPr>
              <p:spPr>
                <a:xfrm rot="16200000" flipH="1">
                  <a:off x="10995" y="2175"/>
                  <a:ext cx="388" cy="19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250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253" name="文本框 252"/>
                <p:cNvSpPr txBox="1"/>
                <p:nvPr/>
              </p:nvSpPr>
              <p:spPr>
                <a:xfrm rot="16200000" flipH="1">
                  <a:off x="10995" y="2577"/>
                  <a:ext cx="388" cy="19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150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255" name="文本框 254"/>
                <p:cNvSpPr txBox="1"/>
                <p:nvPr/>
              </p:nvSpPr>
              <p:spPr>
                <a:xfrm rot="16200000" flipH="1">
                  <a:off x="11154" y="2421"/>
                  <a:ext cx="388" cy="19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150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260" name="文本框 259"/>
                <p:cNvSpPr txBox="1"/>
                <p:nvPr/>
              </p:nvSpPr>
              <p:spPr>
                <a:xfrm rot="16200000" flipH="1">
                  <a:off x="11161" y="2146"/>
                  <a:ext cx="388" cy="19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150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cxnSp>
              <p:nvCxnSpPr>
                <p:cNvPr id="288" name="直接连接符 287"/>
                <p:cNvCxnSpPr/>
                <p:nvPr/>
              </p:nvCxnSpPr>
              <p:spPr>
                <a:xfrm rot="10800000">
                  <a:off x="12462" y="2665"/>
                  <a:ext cx="350" cy="182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290" name="直接连接符 289"/>
                <p:cNvCxnSpPr/>
                <p:nvPr/>
              </p:nvCxnSpPr>
              <p:spPr>
                <a:xfrm rot="10800000">
                  <a:off x="12820" y="2843"/>
                  <a:ext cx="176" cy="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sp>
              <p:nvSpPr>
                <p:cNvPr id="453" name="文本框 452"/>
                <p:cNvSpPr txBox="1"/>
                <p:nvPr/>
              </p:nvSpPr>
              <p:spPr>
                <a:xfrm>
                  <a:off x="12669" y="2687"/>
                  <a:ext cx="474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Ø30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489" name="文本框 488"/>
                <p:cNvSpPr txBox="1"/>
                <p:nvPr/>
              </p:nvSpPr>
              <p:spPr>
                <a:xfrm>
                  <a:off x="11640" y="3322"/>
                  <a:ext cx="968" cy="214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noAutofit/>
                </a:bodyPr>
                <a:p>
                  <a:r>
                    <a:rPr lang="zh-CN" altLang="en-US" sz="500"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  <a:sym typeface="+mn-ea"/>
                    </a:rPr>
                    <a:t>法兰</a:t>
                  </a:r>
                  <a:r>
                    <a:rPr lang="en-US" altLang="zh-CN" sz="500"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  <a:sym typeface="+mn-ea"/>
                    </a:rPr>
                    <a:t> δ=20</a:t>
                  </a:r>
                  <a:endParaRPr lang="en-US" altLang="zh-CN" sz="5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endParaRPr>
                </a:p>
              </p:txBody>
            </p:sp>
            <p:sp>
              <p:nvSpPr>
                <p:cNvPr id="491" name="文本框 490"/>
                <p:cNvSpPr txBox="1"/>
                <p:nvPr/>
              </p:nvSpPr>
              <p:spPr>
                <a:xfrm>
                  <a:off x="12917" y="3028"/>
                  <a:ext cx="968" cy="265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r>
                    <a:rPr lang="zh-CN" altLang="en-US" sz="500"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  <a:sym typeface="+mn-ea"/>
                    </a:rPr>
                    <a:t>加劲肋</a:t>
                  </a:r>
                  <a:r>
                    <a:rPr lang="en-US" altLang="zh-CN" sz="500"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  <a:sym typeface="+mn-ea"/>
                    </a:rPr>
                    <a:t>  δ=20</a:t>
                  </a:r>
                  <a:endParaRPr lang="en-US" altLang="zh-CN" sz="5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endParaRPr>
                </a:p>
              </p:txBody>
            </p:sp>
            <p:sp>
              <p:nvSpPr>
                <p:cNvPr id="495" name="文本框 494"/>
                <p:cNvSpPr txBox="1"/>
                <p:nvPr/>
              </p:nvSpPr>
              <p:spPr>
                <a:xfrm>
                  <a:off x="12536" y="3383"/>
                  <a:ext cx="1272" cy="31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zh-CN" altLang="en-US" sz="600"/>
                    <a:t>节点</a:t>
                  </a:r>
                  <a:r>
                    <a:rPr lang="en-US" altLang="zh-CN" sz="600"/>
                    <a:t>3-2</a:t>
                  </a:r>
                  <a:r>
                    <a:rPr lang="zh-CN" altLang="en-US" sz="600"/>
                    <a:t>大样</a:t>
                  </a:r>
                  <a:endParaRPr lang="zh-CN" altLang="en-US" sz="600"/>
                </a:p>
              </p:txBody>
            </p:sp>
            <p:sp>
              <p:nvSpPr>
                <p:cNvPr id="496" name="文本框 495"/>
                <p:cNvSpPr txBox="1"/>
                <p:nvPr/>
              </p:nvSpPr>
              <p:spPr>
                <a:xfrm>
                  <a:off x="13133" y="2860"/>
                  <a:ext cx="388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150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498" name="文本框 497"/>
                <p:cNvSpPr txBox="1"/>
                <p:nvPr/>
              </p:nvSpPr>
              <p:spPr>
                <a:xfrm>
                  <a:off x="13039" y="1824"/>
                  <a:ext cx="388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100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  <p:sp>
              <p:nvSpPr>
                <p:cNvPr id="499" name="文本框 498"/>
                <p:cNvSpPr txBox="1"/>
                <p:nvPr/>
              </p:nvSpPr>
              <p:spPr>
                <a:xfrm rot="16200000">
                  <a:off x="12933" y="2351"/>
                  <a:ext cx="388" cy="1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p>
                  <a:r>
                    <a: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rPr>
                    <a:t>250</a:t>
                  </a:r>
                  <a:endParaRPr lang="en-US" altLang="zh-CN" sz="300" b="1">
                    <a:latin typeface="华文仿宋" panose="02010600040101010101" charset="-122"/>
                    <a:ea typeface="华文仿宋" panose="02010600040101010101" charset="-122"/>
                    <a:cs typeface="华文仿宋" panose="02010600040101010101" charset="-122"/>
                  </a:endParaRPr>
                </a:p>
              </p:txBody>
            </p:sp>
          </p:grpSp>
          <p:grpSp>
            <p:nvGrpSpPr>
              <p:cNvPr id="501" name="组合 500"/>
              <p:cNvGrpSpPr/>
              <p:nvPr/>
            </p:nvGrpSpPr>
            <p:grpSpPr>
              <a:xfrm>
                <a:off x="14458" y="504"/>
                <a:ext cx="3856" cy="2845"/>
                <a:chOff x="14458" y="504"/>
                <a:chExt cx="3856" cy="2845"/>
              </a:xfrm>
            </p:grpSpPr>
            <p:grpSp>
              <p:nvGrpSpPr>
                <p:cNvPr id="155" name="组合 154"/>
                <p:cNvGrpSpPr/>
                <p:nvPr/>
              </p:nvGrpSpPr>
              <p:grpSpPr>
                <a:xfrm rot="0">
                  <a:off x="16750" y="515"/>
                  <a:ext cx="887" cy="1542"/>
                  <a:chOff x="17677" y="518"/>
                  <a:chExt cx="1076" cy="1919"/>
                </a:xfrm>
              </p:grpSpPr>
              <p:grpSp>
                <p:nvGrpSpPr>
                  <p:cNvPr id="137" name="组合 136"/>
                  <p:cNvGrpSpPr/>
                  <p:nvPr/>
                </p:nvGrpSpPr>
                <p:grpSpPr>
                  <a:xfrm rot="10800000">
                    <a:off x="17677" y="1085"/>
                    <a:ext cx="1076" cy="815"/>
                    <a:chOff x="4827" y="2423"/>
                    <a:chExt cx="1076" cy="815"/>
                  </a:xfrm>
                </p:grpSpPr>
                <p:grpSp>
                  <p:nvGrpSpPr>
                    <p:cNvPr id="138" name="组合 137"/>
                    <p:cNvGrpSpPr/>
                    <p:nvPr/>
                  </p:nvGrpSpPr>
                  <p:grpSpPr>
                    <a:xfrm>
                      <a:off x="4827" y="2424"/>
                      <a:ext cx="1077" cy="814"/>
                      <a:chOff x="2075" y="4174"/>
                      <a:chExt cx="1077" cy="814"/>
                    </a:xfrm>
                  </p:grpSpPr>
                  <p:sp>
                    <p:nvSpPr>
                      <p:cNvPr id="139" name="矩形 138"/>
                      <p:cNvSpPr/>
                      <p:nvPr/>
                    </p:nvSpPr>
                    <p:spPr>
                      <a:xfrm>
                        <a:off x="2075" y="4174"/>
                        <a:ext cx="1077" cy="814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40" name="矩形 139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330" y="4421"/>
                        <a:ext cx="567" cy="567"/>
                      </a:xfrm>
                      <a:prstGeom prst="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41" name="椭圆 140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965" y="4239"/>
                        <a:ext cx="113" cy="113"/>
                      </a:xfrm>
                      <a:prstGeom prst="ellipse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42" name="椭圆 141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40" y="4239"/>
                        <a:ext cx="113" cy="113"/>
                      </a:xfrm>
                      <a:prstGeom prst="ellipse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43" name="椭圆 142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965" y="4818"/>
                        <a:ext cx="113" cy="113"/>
                      </a:xfrm>
                      <a:prstGeom prst="ellipse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44" name="椭圆 143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40" y="4818"/>
                        <a:ext cx="113" cy="113"/>
                      </a:xfrm>
                      <a:prstGeom prst="ellipse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45" name="椭圆 144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965" y="4532"/>
                        <a:ext cx="113" cy="113"/>
                      </a:xfrm>
                      <a:prstGeom prst="ellipse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46" name="椭圆 14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140" y="4532"/>
                        <a:ext cx="113" cy="113"/>
                      </a:xfrm>
                      <a:prstGeom prst="ellipse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3175"/>
                    </p:spPr>
                    <p:style>
                      <a:lnRef idx="2">
                        <a:schemeClr val="accent1">
                          <a:lumMod val="7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rgbClr val="FFFFFF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p>
                        <a:pPr algn="ctr"/>
                        <a:endParaRPr lang="zh-CN" altLang="en-US"/>
                      </a:p>
                    </p:txBody>
                  </p:sp>
                </p:grpSp>
                <p:sp>
                  <p:nvSpPr>
                    <p:cNvPr id="147" name="矩形 146"/>
                    <p:cNvSpPr/>
                    <p:nvPr/>
                  </p:nvSpPr>
                  <p:spPr>
                    <a:xfrm rot="16200000">
                      <a:off x="5748" y="2572"/>
                      <a:ext cx="57" cy="255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8" name="矩形 147"/>
                    <p:cNvSpPr/>
                    <p:nvPr/>
                  </p:nvSpPr>
                  <p:spPr>
                    <a:xfrm rot="16200000">
                      <a:off x="4926" y="2851"/>
                      <a:ext cx="57" cy="255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9" name="矩形 148"/>
                    <p:cNvSpPr/>
                    <p:nvPr/>
                  </p:nvSpPr>
                  <p:spPr>
                    <a:xfrm rot="16200000">
                      <a:off x="4926" y="2572"/>
                      <a:ext cx="57" cy="255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0" name="矩形 149"/>
                    <p:cNvSpPr/>
                    <p:nvPr/>
                  </p:nvSpPr>
                  <p:spPr>
                    <a:xfrm rot="16200000">
                      <a:off x="5748" y="2851"/>
                      <a:ext cx="57" cy="255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1" name="矩形 150"/>
                    <p:cNvSpPr/>
                    <p:nvPr/>
                  </p:nvSpPr>
                  <p:spPr>
                    <a:xfrm>
                      <a:off x="5132" y="2423"/>
                      <a:ext cx="57" cy="248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2" name="矩形 151"/>
                    <p:cNvSpPr/>
                    <p:nvPr/>
                  </p:nvSpPr>
                  <p:spPr>
                    <a:xfrm>
                      <a:off x="5548" y="2423"/>
                      <a:ext cx="57" cy="248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175"/>
                  </p:spPr>
                  <p:style>
                    <a:lnRef idx="2">
                      <a:schemeClr val="accent1">
                        <a:lumMod val="75000"/>
                      </a:schemeClr>
                    </a:lnRef>
                    <a:fillRef idx="1">
                      <a:schemeClr val="accent1"/>
                    </a:fillRef>
                    <a:effectRef idx="0">
                      <a:srgbClr val="FFFFFF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53" name="矩形 152"/>
                  <p:cNvSpPr/>
                  <p:nvPr/>
                </p:nvSpPr>
                <p:spPr>
                  <a:xfrm rot="5400000">
                    <a:off x="17538" y="1477"/>
                    <a:ext cx="1353" cy="568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54" name="矩形 153"/>
                  <p:cNvSpPr/>
                  <p:nvPr/>
                </p:nvSpPr>
                <p:spPr>
                  <a:xfrm rot="5400000">
                    <a:off x="17932" y="517"/>
                    <a:ext cx="567" cy="568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0" name="组合 9"/>
                <p:cNvGrpSpPr/>
                <p:nvPr/>
              </p:nvGrpSpPr>
              <p:grpSpPr>
                <a:xfrm>
                  <a:off x="17386" y="2421"/>
                  <a:ext cx="639" cy="610"/>
                  <a:chOff x="17533" y="3152"/>
                  <a:chExt cx="639" cy="610"/>
                </a:xfrm>
              </p:grpSpPr>
              <p:sp>
                <p:nvSpPr>
                  <p:cNvPr id="596" name="直角三角形 595"/>
                  <p:cNvSpPr>
                    <a:spLocks noChangeAspect="1"/>
                  </p:cNvSpPr>
                  <p:nvPr/>
                </p:nvSpPr>
                <p:spPr>
                  <a:xfrm>
                    <a:off x="17590" y="3152"/>
                    <a:ext cx="583" cy="583"/>
                  </a:xfrm>
                  <a:prstGeom prst="rtTriangle">
                    <a:avLst/>
                  </a:prstGeom>
                  <a:solidFill>
                    <a:srgbClr val="CBFDFE"/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7" name="椭圆 596"/>
                  <p:cNvSpPr>
                    <a:spLocks noChangeAspect="1"/>
                  </p:cNvSpPr>
                  <p:nvPr/>
                </p:nvSpPr>
                <p:spPr>
                  <a:xfrm>
                    <a:off x="17677" y="3461"/>
                    <a:ext cx="170" cy="170"/>
                  </a:xfrm>
                  <a:prstGeom prst="ellipse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r>
                      <a:rPr lang="en-US" altLang="zh-CN" sz="800"/>
                      <a:t>1</a:t>
                    </a:r>
                    <a:endParaRPr lang="en-US" altLang="zh-CN" sz="800"/>
                  </a:p>
                </p:txBody>
              </p:sp>
              <p:sp>
                <p:nvSpPr>
                  <p:cNvPr id="598" name="文本框 597"/>
                  <p:cNvSpPr txBox="1"/>
                  <p:nvPr/>
                </p:nvSpPr>
                <p:spPr>
                  <a:xfrm>
                    <a:off x="17648" y="3586"/>
                    <a:ext cx="388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 b="1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200</a:t>
                    </a:r>
                    <a:endPara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  <p:sp>
                <p:nvSpPr>
                  <p:cNvPr id="599" name="文本框 598"/>
                  <p:cNvSpPr txBox="1"/>
                  <p:nvPr/>
                </p:nvSpPr>
                <p:spPr>
                  <a:xfrm rot="16200000">
                    <a:off x="17427" y="3380"/>
                    <a:ext cx="388" cy="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p>
                    <a:r>
                      <a:rPr lang="en-US" altLang="zh-CN" sz="300" b="1">
                        <a:latin typeface="华文仿宋" panose="02010600040101010101" charset="-122"/>
                        <a:ea typeface="华文仿宋" panose="02010600040101010101" charset="-122"/>
                        <a:cs typeface="华文仿宋" panose="02010600040101010101" charset="-122"/>
                      </a:rPr>
                      <a:t>200</a:t>
                    </a:r>
                    <a:endParaRPr lang="en-US" altLang="zh-CN" sz="300" b="1">
                      <a:latin typeface="华文仿宋" panose="02010600040101010101" charset="-122"/>
                      <a:ea typeface="华文仿宋" panose="02010600040101010101" charset="-122"/>
                      <a:cs typeface="华文仿宋" panose="02010600040101010101" charset="-122"/>
                    </a:endParaRPr>
                  </a:p>
                </p:txBody>
              </p:sp>
            </p:grpSp>
            <p:grpSp>
              <p:nvGrpSpPr>
                <p:cNvPr id="602" name="组合 601"/>
                <p:cNvGrpSpPr/>
                <p:nvPr/>
              </p:nvGrpSpPr>
              <p:grpSpPr>
                <a:xfrm>
                  <a:off x="14458" y="504"/>
                  <a:ext cx="1431" cy="1538"/>
                  <a:chOff x="14405" y="963"/>
                  <a:chExt cx="1810" cy="1963"/>
                </a:xfrm>
              </p:grpSpPr>
              <p:sp>
                <p:nvSpPr>
                  <p:cNvPr id="132" name="矩形 131"/>
                  <p:cNvSpPr/>
                  <p:nvPr/>
                </p:nvSpPr>
                <p:spPr>
                  <a:xfrm>
                    <a:off x="14405" y="963"/>
                    <a:ext cx="1810" cy="610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4" name="矩形 133"/>
                  <p:cNvSpPr/>
                  <p:nvPr/>
                </p:nvSpPr>
                <p:spPr>
                  <a:xfrm rot="5400000">
                    <a:off x="15106" y="1945"/>
                    <a:ext cx="1353" cy="610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5" name="矩形 134"/>
                  <p:cNvSpPr/>
                  <p:nvPr/>
                </p:nvSpPr>
                <p:spPr>
                  <a:xfrm>
                    <a:off x="16095" y="1574"/>
                    <a:ext cx="120" cy="846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56" name="矩形 155"/>
                  <p:cNvSpPr/>
                  <p:nvPr/>
                </p:nvSpPr>
                <p:spPr>
                  <a:xfrm rot="16200000">
                    <a:off x="15757" y="1533"/>
                    <a:ext cx="57" cy="617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57" name="矩形 156"/>
                  <p:cNvSpPr/>
                  <p:nvPr/>
                </p:nvSpPr>
                <p:spPr>
                  <a:xfrm rot="16200000">
                    <a:off x="15757" y="1891"/>
                    <a:ext cx="57" cy="615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00" name="直角三角形 599"/>
                  <p:cNvSpPr>
                    <a:spLocks noChangeAspect="1"/>
                  </p:cNvSpPr>
                  <p:nvPr/>
                </p:nvSpPr>
                <p:spPr>
                  <a:xfrm rot="10800000">
                    <a:off x="14894" y="1576"/>
                    <a:ext cx="583" cy="583"/>
                  </a:xfrm>
                  <a:prstGeom prst="rtTriangle">
                    <a:avLst/>
                  </a:prstGeom>
                  <a:solidFill>
                    <a:srgbClr val="CBFDFE"/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01" name="椭圆 600"/>
                  <p:cNvSpPr>
                    <a:spLocks noChangeAspect="1"/>
                  </p:cNvSpPr>
                  <p:nvPr/>
                </p:nvSpPr>
                <p:spPr>
                  <a:xfrm>
                    <a:off x="15205" y="1643"/>
                    <a:ext cx="170" cy="170"/>
                  </a:xfrm>
                  <a:prstGeom prst="ellipse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r>
                      <a:rPr lang="en-US" altLang="zh-CN" sz="800"/>
                      <a:t>1</a:t>
                    </a:r>
                    <a:endParaRPr lang="en-US" altLang="zh-CN" sz="800"/>
                  </a:p>
                </p:txBody>
              </p:sp>
            </p:grpSp>
            <p:sp>
              <p:nvSpPr>
                <p:cNvPr id="500" name="文本框 499"/>
                <p:cNvSpPr txBox="1"/>
                <p:nvPr/>
              </p:nvSpPr>
              <p:spPr>
                <a:xfrm>
                  <a:off x="17360" y="3085"/>
                  <a:ext cx="954" cy="265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r>
                    <a:rPr lang="zh-CN" altLang="en-US" sz="500"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  <a:sym typeface="+mn-ea"/>
                    </a:rPr>
                    <a:t>加劲肋</a:t>
                  </a:r>
                  <a:r>
                    <a:rPr lang="en-US" altLang="zh-CN" sz="500"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  <a:sym typeface="+mn-ea"/>
                    </a:rPr>
                    <a:t>  δ=20</a:t>
                  </a:r>
                  <a:endParaRPr lang="en-US" altLang="zh-CN" sz="50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endParaRPr>
                </a:p>
              </p:txBody>
            </p:sp>
          </p:grpSp>
        </p:grpSp>
        <p:sp>
          <p:nvSpPr>
            <p:cNvPr id="983" name="矩形 982"/>
            <p:cNvSpPr/>
            <p:nvPr/>
          </p:nvSpPr>
          <p:spPr>
            <a:xfrm>
              <a:off x="17044" y="981"/>
              <a:ext cx="45" cy="48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984" name="矩形 983"/>
            <p:cNvSpPr/>
            <p:nvPr/>
          </p:nvSpPr>
          <p:spPr>
            <a:xfrm>
              <a:off x="17295" y="981"/>
              <a:ext cx="45" cy="48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985" name="椭圆 984"/>
            <p:cNvSpPr>
              <a:spLocks noChangeAspect="1"/>
            </p:cNvSpPr>
            <p:nvPr/>
          </p:nvSpPr>
          <p:spPr>
            <a:xfrm>
              <a:off x="17128" y="1750"/>
              <a:ext cx="134" cy="133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800"/>
                <a:t>1</a:t>
              </a:r>
              <a:endParaRPr lang="en-US" altLang="zh-CN" sz="800"/>
            </a:p>
          </p:txBody>
        </p:sp>
        <p:cxnSp>
          <p:nvCxnSpPr>
            <p:cNvPr id="986" name="直接连接符 985"/>
            <p:cNvCxnSpPr>
              <a:stCxn id="983" idx="2"/>
              <a:endCxn id="985" idx="0"/>
            </p:cNvCxnSpPr>
            <p:nvPr/>
          </p:nvCxnSpPr>
          <p:spPr>
            <a:xfrm>
              <a:off x="17067" y="1469"/>
              <a:ext cx="128" cy="281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87" name="直接连接符 986"/>
            <p:cNvCxnSpPr/>
            <p:nvPr/>
          </p:nvCxnSpPr>
          <p:spPr>
            <a:xfrm flipH="1">
              <a:off x="17198" y="1477"/>
              <a:ext cx="118" cy="264"/>
            </a:xfrm>
            <a:prstGeom prst="line">
              <a:avLst/>
            </a:prstGeom>
            <a:ln w="3175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grpSp>
          <p:nvGrpSpPr>
            <p:cNvPr id="1026" name="组合 1025"/>
            <p:cNvGrpSpPr/>
            <p:nvPr/>
          </p:nvGrpSpPr>
          <p:grpSpPr>
            <a:xfrm>
              <a:off x="14891" y="3496"/>
              <a:ext cx="1330" cy="106"/>
              <a:chOff x="14891" y="3467"/>
              <a:chExt cx="1330" cy="106"/>
            </a:xfrm>
          </p:grpSpPr>
          <p:cxnSp>
            <p:nvCxnSpPr>
              <p:cNvPr id="1018" name="直接连接符 1017"/>
              <p:cNvCxnSpPr/>
              <p:nvPr/>
            </p:nvCxnSpPr>
            <p:spPr>
              <a:xfrm rot="10800000" flipH="1" flipV="1">
                <a:off x="14891" y="3501"/>
                <a:ext cx="1330" cy="2"/>
              </a:xfrm>
              <a:prstGeom prst="line">
                <a:avLst/>
              </a:prstGeom>
              <a:ln w="3175">
                <a:solidFill>
                  <a:srgbClr val="1842FA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1019" name="直接连接符 1018"/>
              <p:cNvCxnSpPr/>
              <p:nvPr/>
            </p:nvCxnSpPr>
            <p:spPr>
              <a:xfrm flipH="1">
                <a:off x="14953" y="3467"/>
                <a:ext cx="2" cy="107"/>
              </a:xfrm>
              <a:prstGeom prst="line">
                <a:avLst/>
              </a:prstGeom>
              <a:ln w="3175">
                <a:solidFill>
                  <a:srgbClr val="1842FA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1020" name="直接连接符 1019"/>
              <p:cNvCxnSpPr/>
              <p:nvPr/>
            </p:nvCxnSpPr>
            <p:spPr>
              <a:xfrm flipH="1">
                <a:off x="16106" y="3467"/>
                <a:ext cx="2" cy="107"/>
              </a:xfrm>
              <a:prstGeom prst="line">
                <a:avLst/>
              </a:prstGeom>
              <a:ln w="3175">
                <a:solidFill>
                  <a:srgbClr val="1842FA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cxnSp>
          <p:nvCxnSpPr>
            <p:cNvPr id="1021" name="直接连接符 1020"/>
            <p:cNvCxnSpPr/>
            <p:nvPr/>
          </p:nvCxnSpPr>
          <p:spPr>
            <a:xfrm rot="10800000">
              <a:off x="14559" y="2170"/>
              <a:ext cx="3" cy="1020"/>
            </a:xfrm>
            <a:prstGeom prst="line">
              <a:avLst/>
            </a:prstGeom>
            <a:ln w="3175">
              <a:solidFill>
                <a:srgbClr val="1842FA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022" name="直接连接符 1021"/>
            <p:cNvCxnSpPr/>
            <p:nvPr/>
          </p:nvCxnSpPr>
          <p:spPr>
            <a:xfrm rot="10800000" flipH="1" flipV="1">
              <a:off x="14489" y="3077"/>
              <a:ext cx="120" cy="2"/>
            </a:xfrm>
            <a:prstGeom prst="line">
              <a:avLst/>
            </a:prstGeom>
            <a:ln w="3175">
              <a:solidFill>
                <a:srgbClr val="1842FA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023" name="直接连接符 1022"/>
            <p:cNvCxnSpPr/>
            <p:nvPr/>
          </p:nvCxnSpPr>
          <p:spPr>
            <a:xfrm rot="10800000" flipH="1" flipV="1">
              <a:off x="14489" y="2220"/>
              <a:ext cx="120" cy="2"/>
            </a:xfrm>
            <a:prstGeom prst="line">
              <a:avLst/>
            </a:prstGeom>
            <a:ln w="3175">
              <a:solidFill>
                <a:srgbClr val="1842FA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1024" name="文本框 1023"/>
            <p:cNvSpPr txBox="1"/>
            <p:nvPr/>
          </p:nvSpPr>
          <p:spPr>
            <a:xfrm rot="16200000" flipH="1">
              <a:off x="14323" y="2551"/>
              <a:ext cx="388" cy="18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400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  <p:sp>
          <p:nvSpPr>
            <p:cNvPr id="1025" name="文本框 1024"/>
            <p:cNvSpPr txBox="1"/>
            <p:nvPr/>
          </p:nvSpPr>
          <p:spPr>
            <a:xfrm flipH="1">
              <a:off x="15348" y="3387"/>
              <a:ext cx="388" cy="18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300" b="1">
                  <a:latin typeface="华文仿宋" panose="02010600040101010101" charset="-122"/>
                  <a:ea typeface="华文仿宋" panose="02010600040101010101" charset="-122"/>
                  <a:cs typeface="华文仿宋" panose="02010600040101010101" charset="-122"/>
                </a:rPr>
                <a:t>550</a:t>
              </a:r>
              <a:endPara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endParaRPr>
            </a:p>
          </p:txBody>
        </p:sp>
      </p:grpSp>
      <p:sp>
        <p:nvSpPr>
          <p:cNvPr id="1033" name="文本框 1032"/>
          <p:cNvSpPr txBox="1"/>
          <p:nvPr/>
        </p:nvSpPr>
        <p:spPr>
          <a:xfrm>
            <a:off x="10071100" y="6234430"/>
            <a:ext cx="1783080" cy="4032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/>
              <a:t>门架结构图</a:t>
            </a:r>
            <a:endParaRPr lang="zh-CN" altLang="en-US"/>
          </a:p>
        </p:txBody>
      </p:sp>
      <p:sp>
        <p:nvSpPr>
          <p:cNvPr id="60" name="文本框 59"/>
          <p:cNvSpPr txBox="1"/>
          <p:nvPr/>
        </p:nvSpPr>
        <p:spPr>
          <a:xfrm rot="16200000">
            <a:off x="2567305" y="4184015"/>
            <a:ext cx="290830" cy="1117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1800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 rot="16200000">
            <a:off x="262255" y="4165600"/>
            <a:ext cx="290830" cy="1117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1800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351" name="文本框 350"/>
          <p:cNvSpPr txBox="1"/>
          <p:nvPr/>
        </p:nvSpPr>
        <p:spPr>
          <a:xfrm>
            <a:off x="7041515" y="2971165"/>
            <a:ext cx="234315" cy="1682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500">
                <a:latin typeface="微软雅黑" panose="020B0503020204020204" charset="-122"/>
                <a:ea typeface="微软雅黑" panose="020B0503020204020204" charset="-122"/>
              </a:rPr>
              <a:t>Ø</a:t>
            </a:r>
            <a:endParaRPr lang="zh-CN" altLang="en-US" sz="5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18" name="矩形 117"/>
          <p:cNvSpPr/>
          <p:nvPr/>
        </p:nvSpPr>
        <p:spPr>
          <a:xfrm>
            <a:off x="9078595" y="659130"/>
            <a:ext cx="2328545" cy="238569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119" name="组合 118"/>
          <p:cNvGrpSpPr>
            <a:grpSpLocks noChangeAspect="1"/>
          </p:cNvGrpSpPr>
          <p:nvPr/>
        </p:nvGrpSpPr>
        <p:grpSpPr>
          <a:xfrm rot="0">
            <a:off x="9606280" y="371475"/>
            <a:ext cx="1227455" cy="2253615"/>
            <a:chOff x="1432" y="5400"/>
            <a:chExt cx="2470" cy="4422"/>
          </a:xfrm>
        </p:grpSpPr>
        <p:grpSp>
          <p:nvGrpSpPr>
            <p:cNvPr id="120" name="组合 119"/>
            <p:cNvGrpSpPr>
              <a:grpSpLocks noChangeAspect="1"/>
            </p:cNvGrpSpPr>
            <p:nvPr/>
          </p:nvGrpSpPr>
          <p:grpSpPr>
            <a:xfrm>
              <a:off x="1432" y="5400"/>
              <a:ext cx="2471" cy="4422"/>
              <a:chOff x="5672" y="1932"/>
              <a:chExt cx="2470" cy="2722"/>
            </a:xfrm>
          </p:grpSpPr>
          <p:grpSp>
            <p:nvGrpSpPr>
              <p:cNvPr id="121" name="组合 120"/>
              <p:cNvGrpSpPr/>
              <p:nvPr/>
            </p:nvGrpSpPr>
            <p:grpSpPr>
              <a:xfrm>
                <a:off x="7594" y="1932"/>
                <a:ext cx="548" cy="2721"/>
                <a:chOff x="4203" y="1768"/>
                <a:chExt cx="430" cy="2708"/>
              </a:xfrm>
            </p:grpSpPr>
            <p:cxnSp>
              <p:nvCxnSpPr>
                <p:cNvPr id="122" name="直接连接符 121"/>
                <p:cNvCxnSpPr/>
                <p:nvPr/>
              </p:nvCxnSpPr>
              <p:spPr>
                <a:xfrm>
                  <a:off x="4230" y="1768"/>
                  <a:ext cx="15" cy="2708"/>
                </a:xfrm>
                <a:prstGeom prst="line">
                  <a:avLst/>
                </a:prstGeom>
                <a:ln w="76200">
                  <a:solidFill>
                    <a:srgbClr val="CBFDFE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直接连接符 122"/>
                <p:cNvCxnSpPr/>
                <p:nvPr/>
              </p:nvCxnSpPr>
              <p:spPr>
                <a:xfrm>
                  <a:off x="4203" y="4447"/>
                  <a:ext cx="430" cy="0"/>
                </a:xfrm>
                <a:prstGeom prst="line">
                  <a:avLst/>
                </a:prstGeom>
                <a:ln w="76200">
                  <a:solidFill>
                    <a:srgbClr val="CBFDFE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4" name="组合 123"/>
              <p:cNvGrpSpPr/>
              <p:nvPr/>
            </p:nvGrpSpPr>
            <p:grpSpPr>
              <a:xfrm flipH="1">
                <a:off x="5672" y="1933"/>
                <a:ext cx="548" cy="2721"/>
                <a:chOff x="4203" y="1755"/>
                <a:chExt cx="430" cy="2708"/>
              </a:xfrm>
            </p:grpSpPr>
            <p:cxnSp>
              <p:nvCxnSpPr>
                <p:cNvPr id="125" name="直接连接符 124"/>
                <p:cNvCxnSpPr/>
                <p:nvPr/>
              </p:nvCxnSpPr>
              <p:spPr>
                <a:xfrm>
                  <a:off x="4230" y="1755"/>
                  <a:ext cx="15" cy="2708"/>
                </a:xfrm>
                <a:prstGeom prst="line">
                  <a:avLst/>
                </a:prstGeom>
                <a:ln w="76200">
                  <a:solidFill>
                    <a:srgbClr val="CBFDFE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直接连接符 125"/>
                <p:cNvCxnSpPr/>
                <p:nvPr/>
              </p:nvCxnSpPr>
              <p:spPr>
                <a:xfrm>
                  <a:off x="4203" y="4433"/>
                  <a:ext cx="430" cy="0"/>
                </a:xfrm>
                <a:prstGeom prst="line">
                  <a:avLst/>
                </a:prstGeom>
                <a:ln w="76200">
                  <a:solidFill>
                    <a:srgbClr val="CBFDFE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7" name="直接连接符 126"/>
              <p:cNvCxnSpPr/>
              <p:nvPr/>
            </p:nvCxnSpPr>
            <p:spPr>
              <a:xfrm>
                <a:off x="6899" y="1932"/>
                <a:ext cx="15" cy="2708"/>
              </a:xfrm>
              <a:prstGeom prst="line">
                <a:avLst/>
              </a:prstGeom>
              <a:ln w="76200">
                <a:solidFill>
                  <a:srgbClr val="CBFDF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128" name="直接连接符 127"/>
              <p:cNvCxnSpPr/>
              <p:nvPr/>
            </p:nvCxnSpPr>
            <p:spPr>
              <a:xfrm rot="16200000">
                <a:off x="6919" y="1217"/>
                <a:ext cx="0" cy="1984"/>
              </a:xfrm>
              <a:prstGeom prst="line">
                <a:avLst/>
              </a:prstGeom>
              <a:ln w="57150">
                <a:solidFill>
                  <a:srgbClr val="CBFDF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129" name="直接连接符 128"/>
              <p:cNvCxnSpPr/>
              <p:nvPr/>
            </p:nvCxnSpPr>
            <p:spPr>
              <a:xfrm rot="16200000">
                <a:off x="6919" y="3410"/>
                <a:ext cx="0" cy="1984"/>
              </a:xfrm>
              <a:prstGeom prst="line">
                <a:avLst/>
              </a:prstGeom>
              <a:ln w="28575">
                <a:solidFill>
                  <a:srgbClr val="CBFDF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130" name="直接连接符 129"/>
              <p:cNvCxnSpPr/>
              <p:nvPr/>
            </p:nvCxnSpPr>
            <p:spPr>
              <a:xfrm rot="16200000">
                <a:off x="6892" y="2651"/>
                <a:ext cx="0" cy="1531"/>
              </a:xfrm>
              <a:prstGeom prst="line">
                <a:avLst/>
              </a:prstGeom>
              <a:ln w="28575">
                <a:solidFill>
                  <a:srgbClr val="CBFDF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131" name="直接连接符 130"/>
              <p:cNvCxnSpPr/>
              <p:nvPr/>
            </p:nvCxnSpPr>
            <p:spPr>
              <a:xfrm rot="16200000">
                <a:off x="6862" y="2039"/>
                <a:ext cx="0" cy="1531"/>
              </a:xfrm>
              <a:prstGeom prst="line">
                <a:avLst/>
              </a:prstGeom>
              <a:ln w="28575">
                <a:solidFill>
                  <a:srgbClr val="CBFDF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132" name="直接连接符 131"/>
              <p:cNvCxnSpPr/>
              <p:nvPr/>
            </p:nvCxnSpPr>
            <p:spPr>
              <a:xfrm rot="16200000">
                <a:off x="6890" y="3331"/>
                <a:ext cx="0" cy="1531"/>
              </a:xfrm>
              <a:prstGeom prst="line">
                <a:avLst/>
              </a:prstGeom>
              <a:ln w="28575">
                <a:solidFill>
                  <a:srgbClr val="CBFDF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cxnSp>
          <p:nvCxnSpPr>
            <p:cNvPr id="133" name="直接连接符 132"/>
            <p:cNvCxnSpPr/>
            <p:nvPr/>
          </p:nvCxnSpPr>
          <p:spPr>
            <a:xfrm rot="16200000">
              <a:off x="2652" y="7597"/>
              <a:ext cx="0" cy="1531"/>
            </a:xfrm>
            <a:prstGeom prst="line">
              <a:avLst/>
            </a:prstGeom>
            <a:ln w="28575">
              <a:solidFill>
                <a:srgbClr val="CBFDF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34" name="直接连接符 133"/>
            <p:cNvCxnSpPr/>
            <p:nvPr/>
          </p:nvCxnSpPr>
          <p:spPr>
            <a:xfrm rot="16200000">
              <a:off x="2649" y="6549"/>
              <a:ext cx="0" cy="1531"/>
            </a:xfrm>
            <a:prstGeom prst="line">
              <a:avLst/>
            </a:prstGeom>
            <a:ln w="28575">
              <a:solidFill>
                <a:srgbClr val="CBFDF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35" name="直接连接符 134"/>
            <p:cNvCxnSpPr/>
            <p:nvPr/>
          </p:nvCxnSpPr>
          <p:spPr>
            <a:xfrm rot="16200000">
              <a:off x="2691" y="5597"/>
              <a:ext cx="0" cy="1531"/>
            </a:xfrm>
            <a:prstGeom prst="line">
              <a:avLst/>
            </a:prstGeom>
            <a:ln w="28575">
              <a:solidFill>
                <a:srgbClr val="CBFDF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grpSp>
        <p:nvGrpSpPr>
          <p:cNvPr id="257" name="组合 256"/>
          <p:cNvGrpSpPr/>
          <p:nvPr/>
        </p:nvGrpSpPr>
        <p:grpSpPr>
          <a:xfrm rot="5400000">
            <a:off x="9961245" y="-120015"/>
            <a:ext cx="541020" cy="2186940"/>
            <a:chOff x="7155" y="6010"/>
            <a:chExt cx="852" cy="3444"/>
          </a:xfrm>
        </p:grpSpPr>
        <p:grpSp>
          <p:nvGrpSpPr>
            <p:cNvPr id="258" name="组合 257"/>
            <p:cNvGrpSpPr/>
            <p:nvPr/>
          </p:nvGrpSpPr>
          <p:grpSpPr>
            <a:xfrm>
              <a:off x="7155" y="6010"/>
              <a:ext cx="312" cy="3444"/>
              <a:chOff x="7155" y="6010"/>
              <a:chExt cx="312" cy="3444"/>
            </a:xfrm>
          </p:grpSpPr>
          <p:cxnSp>
            <p:nvCxnSpPr>
              <p:cNvPr id="259" name="直接连接符 258"/>
              <p:cNvCxnSpPr/>
              <p:nvPr/>
            </p:nvCxnSpPr>
            <p:spPr>
              <a:xfrm>
                <a:off x="7455" y="6010"/>
                <a:ext cx="12" cy="344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260" name="直接连接符 259"/>
              <p:cNvCxnSpPr/>
              <p:nvPr/>
            </p:nvCxnSpPr>
            <p:spPr>
              <a:xfrm>
                <a:off x="7295" y="6010"/>
                <a:ext cx="12" cy="344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261" name="直接连接符 260"/>
              <p:cNvCxnSpPr/>
              <p:nvPr/>
            </p:nvCxnSpPr>
            <p:spPr>
              <a:xfrm>
                <a:off x="7155" y="6010"/>
                <a:ext cx="12" cy="344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grpSp>
          <p:nvGrpSpPr>
            <p:cNvPr id="262" name="组合 261"/>
            <p:cNvGrpSpPr/>
            <p:nvPr/>
          </p:nvGrpSpPr>
          <p:grpSpPr>
            <a:xfrm>
              <a:off x="7657" y="6010"/>
              <a:ext cx="350" cy="3444"/>
              <a:chOff x="7117" y="6010"/>
              <a:chExt cx="350" cy="3444"/>
            </a:xfrm>
          </p:grpSpPr>
          <p:cxnSp>
            <p:nvCxnSpPr>
              <p:cNvPr id="263" name="直接连接符 262"/>
              <p:cNvCxnSpPr/>
              <p:nvPr/>
            </p:nvCxnSpPr>
            <p:spPr>
              <a:xfrm>
                <a:off x="7455" y="6010"/>
                <a:ext cx="12" cy="344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264" name="直接连接符 263"/>
              <p:cNvCxnSpPr/>
              <p:nvPr/>
            </p:nvCxnSpPr>
            <p:spPr>
              <a:xfrm>
                <a:off x="7295" y="6010"/>
                <a:ext cx="12" cy="344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265" name="直接连接符 264"/>
              <p:cNvCxnSpPr/>
              <p:nvPr/>
            </p:nvCxnSpPr>
            <p:spPr>
              <a:xfrm>
                <a:off x="7117" y="6010"/>
                <a:ext cx="12" cy="344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6" name="组合 265"/>
          <p:cNvGrpSpPr/>
          <p:nvPr/>
        </p:nvGrpSpPr>
        <p:grpSpPr>
          <a:xfrm rot="5400000">
            <a:off x="9949180" y="546100"/>
            <a:ext cx="565150" cy="2186940"/>
            <a:chOff x="7117" y="6010"/>
            <a:chExt cx="890" cy="3444"/>
          </a:xfrm>
        </p:grpSpPr>
        <p:grpSp>
          <p:nvGrpSpPr>
            <p:cNvPr id="267" name="组合 266"/>
            <p:cNvGrpSpPr/>
            <p:nvPr/>
          </p:nvGrpSpPr>
          <p:grpSpPr>
            <a:xfrm>
              <a:off x="7117" y="6010"/>
              <a:ext cx="350" cy="3444"/>
              <a:chOff x="7117" y="6010"/>
              <a:chExt cx="350" cy="3444"/>
            </a:xfrm>
          </p:grpSpPr>
          <p:cxnSp>
            <p:nvCxnSpPr>
              <p:cNvPr id="268" name="直接连接符 267"/>
              <p:cNvCxnSpPr/>
              <p:nvPr/>
            </p:nvCxnSpPr>
            <p:spPr>
              <a:xfrm>
                <a:off x="7455" y="6010"/>
                <a:ext cx="12" cy="344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269" name="直接连接符 268"/>
              <p:cNvCxnSpPr/>
              <p:nvPr/>
            </p:nvCxnSpPr>
            <p:spPr>
              <a:xfrm>
                <a:off x="7295" y="6010"/>
                <a:ext cx="12" cy="344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270" name="直接连接符 269"/>
              <p:cNvCxnSpPr/>
              <p:nvPr/>
            </p:nvCxnSpPr>
            <p:spPr>
              <a:xfrm>
                <a:off x="7117" y="6010"/>
                <a:ext cx="12" cy="344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grpSp>
          <p:nvGrpSpPr>
            <p:cNvPr id="271" name="组合 270"/>
            <p:cNvGrpSpPr/>
            <p:nvPr/>
          </p:nvGrpSpPr>
          <p:grpSpPr>
            <a:xfrm>
              <a:off x="7657" y="6010"/>
              <a:ext cx="350" cy="3444"/>
              <a:chOff x="7117" y="6010"/>
              <a:chExt cx="350" cy="3444"/>
            </a:xfrm>
          </p:grpSpPr>
          <p:cxnSp>
            <p:nvCxnSpPr>
              <p:cNvPr id="272" name="直接连接符 271"/>
              <p:cNvCxnSpPr/>
              <p:nvPr/>
            </p:nvCxnSpPr>
            <p:spPr>
              <a:xfrm>
                <a:off x="7455" y="6010"/>
                <a:ext cx="12" cy="344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273" name="直接连接符 272"/>
              <p:cNvCxnSpPr/>
              <p:nvPr/>
            </p:nvCxnSpPr>
            <p:spPr>
              <a:xfrm>
                <a:off x="7295" y="6010"/>
                <a:ext cx="12" cy="344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274" name="直接连接符 273"/>
              <p:cNvCxnSpPr/>
              <p:nvPr/>
            </p:nvCxnSpPr>
            <p:spPr>
              <a:xfrm>
                <a:off x="7117" y="6010"/>
                <a:ext cx="12" cy="344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5" name="组合 274"/>
          <p:cNvGrpSpPr/>
          <p:nvPr/>
        </p:nvGrpSpPr>
        <p:grpSpPr>
          <a:xfrm rot="5400000">
            <a:off x="9610090" y="1543685"/>
            <a:ext cx="1243330" cy="2186940"/>
            <a:chOff x="7117" y="6010"/>
            <a:chExt cx="1958" cy="3444"/>
          </a:xfrm>
        </p:grpSpPr>
        <p:grpSp>
          <p:nvGrpSpPr>
            <p:cNvPr id="276" name="组合 275"/>
            <p:cNvGrpSpPr/>
            <p:nvPr/>
          </p:nvGrpSpPr>
          <p:grpSpPr>
            <a:xfrm>
              <a:off x="7117" y="6010"/>
              <a:ext cx="835" cy="3444"/>
              <a:chOff x="7117" y="6010"/>
              <a:chExt cx="835" cy="3444"/>
            </a:xfrm>
          </p:grpSpPr>
          <p:grpSp>
            <p:nvGrpSpPr>
              <p:cNvPr id="277" name="组合 276"/>
              <p:cNvGrpSpPr/>
              <p:nvPr/>
            </p:nvGrpSpPr>
            <p:grpSpPr>
              <a:xfrm>
                <a:off x="7117" y="6010"/>
                <a:ext cx="350" cy="3444"/>
                <a:chOff x="7117" y="6010"/>
                <a:chExt cx="350" cy="3444"/>
              </a:xfrm>
            </p:grpSpPr>
            <p:cxnSp>
              <p:nvCxnSpPr>
                <p:cNvPr id="278" name="直接连接符 277"/>
                <p:cNvCxnSpPr/>
                <p:nvPr/>
              </p:nvCxnSpPr>
              <p:spPr>
                <a:xfrm>
                  <a:off x="7455" y="6010"/>
                  <a:ext cx="12" cy="344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直接连接符 278"/>
                <p:cNvCxnSpPr/>
                <p:nvPr/>
              </p:nvCxnSpPr>
              <p:spPr>
                <a:xfrm>
                  <a:off x="7295" y="6010"/>
                  <a:ext cx="12" cy="344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直接连接符 279"/>
                <p:cNvCxnSpPr/>
                <p:nvPr/>
              </p:nvCxnSpPr>
              <p:spPr>
                <a:xfrm>
                  <a:off x="7117" y="6010"/>
                  <a:ext cx="12" cy="344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1" name="组合 280"/>
              <p:cNvGrpSpPr/>
              <p:nvPr/>
            </p:nvGrpSpPr>
            <p:grpSpPr>
              <a:xfrm>
                <a:off x="7625" y="6010"/>
                <a:ext cx="327" cy="3444"/>
                <a:chOff x="7085" y="6010"/>
                <a:chExt cx="327" cy="3444"/>
              </a:xfrm>
            </p:grpSpPr>
            <p:cxnSp>
              <p:nvCxnSpPr>
                <p:cNvPr id="282" name="直接连接符 281"/>
                <p:cNvCxnSpPr/>
                <p:nvPr/>
              </p:nvCxnSpPr>
              <p:spPr>
                <a:xfrm>
                  <a:off x="7400" y="6010"/>
                  <a:ext cx="12" cy="344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直接连接符 282"/>
                <p:cNvCxnSpPr/>
                <p:nvPr/>
              </p:nvCxnSpPr>
              <p:spPr>
                <a:xfrm>
                  <a:off x="7248" y="6010"/>
                  <a:ext cx="12" cy="344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直接连接符 283"/>
                <p:cNvCxnSpPr/>
                <p:nvPr/>
              </p:nvCxnSpPr>
              <p:spPr>
                <a:xfrm>
                  <a:off x="7085" y="6010"/>
                  <a:ext cx="12" cy="344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85" name="组合 284"/>
            <p:cNvGrpSpPr/>
            <p:nvPr/>
          </p:nvGrpSpPr>
          <p:grpSpPr>
            <a:xfrm>
              <a:off x="8103" y="6010"/>
              <a:ext cx="972" cy="3444"/>
              <a:chOff x="7035" y="6010"/>
              <a:chExt cx="972" cy="3444"/>
            </a:xfrm>
          </p:grpSpPr>
          <p:grpSp>
            <p:nvGrpSpPr>
              <p:cNvPr id="286" name="组合 285"/>
              <p:cNvGrpSpPr/>
              <p:nvPr/>
            </p:nvGrpSpPr>
            <p:grpSpPr>
              <a:xfrm>
                <a:off x="7035" y="6010"/>
                <a:ext cx="335" cy="3444"/>
                <a:chOff x="7035" y="6010"/>
                <a:chExt cx="335" cy="3444"/>
              </a:xfrm>
            </p:grpSpPr>
            <p:cxnSp>
              <p:nvCxnSpPr>
                <p:cNvPr id="287" name="直接连接符 286"/>
                <p:cNvCxnSpPr/>
                <p:nvPr/>
              </p:nvCxnSpPr>
              <p:spPr>
                <a:xfrm>
                  <a:off x="7358" y="6010"/>
                  <a:ext cx="12" cy="344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288" name="直接连接符 287"/>
                <p:cNvCxnSpPr/>
                <p:nvPr/>
              </p:nvCxnSpPr>
              <p:spPr>
                <a:xfrm>
                  <a:off x="7202" y="6010"/>
                  <a:ext cx="12" cy="344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289" name="直接连接符 288"/>
                <p:cNvCxnSpPr/>
                <p:nvPr/>
              </p:nvCxnSpPr>
              <p:spPr>
                <a:xfrm>
                  <a:off x="7035" y="6010"/>
                  <a:ext cx="12" cy="344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0" name="组合 289"/>
              <p:cNvGrpSpPr/>
              <p:nvPr/>
            </p:nvGrpSpPr>
            <p:grpSpPr>
              <a:xfrm>
                <a:off x="7657" y="6010"/>
                <a:ext cx="350" cy="3444"/>
                <a:chOff x="7117" y="6010"/>
                <a:chExt cx="350" cy="3444"/>
              </a:xfrm>
            </p:grpSpPr>
            <p:cxnSp>
              <p:nvCxnSpPr>
                <p:cNvPr id="291" name="直接连接符 290"/>
                <p:cNvCxnSpPr/>
                <p:nvPr/>
              </p:nvCxnSpPr>
              <p:spPr>
                <a:xfrm>
                  <a:off x="7455" y="6010"/>
                  <a:ext cx="12" cy="344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292" name="直接连接符 291"/>
                <p:cNvCxnSpPr/>
                <p:nvPr/>
              </p:nvCxnSpPr>
              <p:spPr>
                <a:xfrm>
                  <a:off x="7295" y="6010"/>
                  <a:ext cx="12" cy="344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293" name="直接连接符 292"/>
                <p:cNvCxnSpPr/>
                <p:nvPr/>
              </p:nvCxnSpPr>
              <p:spPr>
                <a:xfrm>
                  <a:off x="7117" y="6010"/>
                  <a:ext cx="12" cy="344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</p:grpSp>
        </p:grpSp>
      </p:grpSp>
      <p:cxnSp>
        <p:nvCxnSpPr>
          <p:cNvPr id="404" name="直接连接符 403"/>
          <p:cNvCxnSpPr/>
          <p:nvPr/>
        </p:nvCxnSpPr>
        <p:spPr>
          <a:xfrm rot="5400000">
            <a:off x="10227945" y="1856105"/>
            <a:ext cx="7620" cy="21869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grpSp>
        <p:nvGrpSpPr>
          <p:cNvPr id="443" name="组合 442"/>
          <p:cNvGrpSpPr/>
          <p:nvPr/>
        </p:nvGrpSpPr>
        <p:grpSpPr>
          <a:xfrm rot="5400000">
            <a:off x="7971790" y="1873885"/>
            <a:ext cx="4514215" cy="2186940"/>
            <a:chOff x="13181" y="5711"/>
            <a:chExt cx="7109" cy="3444"/>
          </a:xfrm>
        </p:grpSpPr>
        <p:grpSp>
          <p:nvGrpSpPr>
            <p:cNvPr id="444" name="组合 443"/>
            <p:cNvGrpSpPr/>
            <p:nvPr/>
          </p:nvGrpSpPr>
          <p:grpSpPr>
            <a:xfrm>
              <a:off x="13181" y="5879"/>
              <a:ext cx="7078" cy="851"/>
              <a:chOff x="13181" y="5879"/>
              <a:chExt cx="7078" cy="851"/>
            </a:xfrm>
          </p:grpSpPr>
          <p:grpSp>
            <p:nvGrpSpPr>
              <p:cNvPr id="445" name="组合 444"/>
              <p:cNvGrpSpPr/>
              <p:nvPr/>
            </p:nvGrpSpPr>
            <p:grpSpPr>
              <a:xfrm>
                <a:off x="13181" y="5879"/>
                <a:ext cx="7078" cy="329"/>
                <a:chOff x="13181" y="5879"/>
                <a:chExt cx="7078" cy="329"/>
              </a:xfrm>
            </p:grpSpPr>
            <p:cxnSp>
              <p:nvCxnSpPr>
                <p:cNvPr id="446" name="直接连接符 445"/>
                <p:cNvCxnSpPr/>
                <p:nvPr/>
              </p:nvCxnSpPr>
              <p:spPr>
                <a:xfrm>
                  <a:off x="13181" y="5879"/>
                  <a:ext cx="7079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47" name="直接连接符 446"/>
                <p:cNvCxnSpPr/>
                <p:nvPr/>
              </p:nvCxnSpPr>
              <p:spPr>
                <a:xfrm>
                  <a:off x="13181" y="6041"/>
                  <a:ext cx="7079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48" name="直接连接符 447"/>
                <p:cNvCxnSpPr/>
                <p:nvPr/>
              </p:nvCxnSpPr>
              <p:spPr>
                <a:xfrm>
                  <a:off x="13181" y="6208"/>
                  <a:ext cx="7079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49" name="组合 448"/>
              <p:cNvGrpSpPr/>
              <p:nvPr/>
            </p:nvGrpSpPr>
            <p:grpSpPr>
              <a:xfrm>
                <a:off x="13181" y="6402"/>
                <a:ext cx="7078" cy="329"/>
                <a:chOff x="13181" y="5879"/>
                <a:chExt cx="7078" cy="329"/>
              </a:xfrm>
            </p:grpSpPr>
            <p:cxnSp>
              <p:nvCxnSpPr>
                <p:cNvPr id="450" name="直接连接符 449"/>
                <p:cNvCxnSpPr/>
                <p:nvPr/>
              </p:nvCxnSpPr>
              <p:spPr>
                <a:xfrm>
                  <a:off x="13181" y="5879"/>
                  <a:ext cx="7079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51" name="直接连接符 450"/>
                <p:cNvCxnSpPr/>
                <p:nvPr/>
              </p:nvCxnSpPr>
              <p:spPr>
                <a:xfrm>
                  <a:off x="13181" y="6041"/>
                  <a:ext cx="7079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52" name="直接连接符 451"/>
                <p:cNvCxnSpPr/>
                <p:nvPr/>
              </p:nvCxnSpPr>
              <p:spPr>
                <a:xfrm>
                  <a:off x="13181" y="6208"/>
                  <a:ext cx="7079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53" name="组合 452"/>
            <p:cNvGrpSpPr/>
            <p:nvPr/>
          </p:nvGrpSpPr>
          <p:grpSpPr>
            <a:xfrm>
              <a:off x="13181" y="6934"/>
              <a:ext cx="7078" cy="851"/>
              <a:chOff x="13181" y="5879"/>
              <a:chExt cx="7078" cy="851"/>
            </a:xfrm>
          </p:grpSpPr>
          <p:grpSp>
            <p:nvGrpSpPr>
              <p:cNvPr id="454" name="组合 453"/>
              <p:cNvGrpSpPr/>
              <p:nvPr/>
            </p:nvGrpSpPr>
            <p:grpSpPr>
              <a:xfrm>
                <a:off x="13181" y="5879"/>
                <a:ext cx="7078" cy="329"/>
                <a:chOff x="13181" y="5879"/>
                <a:chExt cx="7078" cy="329"/>
              </a:xfrm>
            </p:grpSpPr>
            <p:cxnSp>
              <p:nvCxnSpPr>
                <p:cNvPr id="455" name="直接连接符 454"/>
                <p:cNvCxnSpPr/>
                <p:nvPr/>
              </p:nvCxnSpPr>
              <p:spPr>
                <a:xfrm>
                  <a:off x="13181" y="5879"/>
                  <a:ext cx="7079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56" name="直接连接符 455"/>
                <p:cNvCxnSpPr/>
                <p:nvPr/>
              </p:nvCxnSpPr>
              <p:spPr>
                <a:xfrm>
                  <a:off x="13181" y="6041"/>
                  <a:ext cx="7079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57" name="直接连接符 456"/>
                <p:cNvCxnSpPr/>
                <p:nvPr/>
              </p:nvCxnSpPr>
              <p:spPr>
                <a:xfrm>
                  <a:off x="13181" y="6208"/>
                  <a:ext cx="7079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8" name="组合 457"/>
              <p:cNvGrpSpPr/>
              <p:nvPr/>
            </p:nvGrpSpPr>
            <p:grpSpPr>
              <a:xfrm>
                <a:off x="13181" y="6402"/>
                <a:ext cx="7078" cy="329"/>
                <a:chOff x="13181" y="5879"/>
                <a:chExt cx="7078" cy="329"/>
              </a:xfrm>
            </p:grpSpPr>
            <p:cxnSp>
              <p:nvCxnSpPr>
                <p:cNvPr id="459" name="直接连接符 458"/>
                <p:cNvCxnSpPr/>
                <p:nvPr/>
              </p:nvCxnSpPr>
              <p:spPr>
                <a:xfrm>
                  <a:off x="13181" y="5879"/>
                  <a:ext cx="7079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60" name="直接连接符 459"/>
                <p:cNvCxnSpPr/>
                <p:nvPr/>
              </p:nvCxnSpPr>
              <p:spPr>
                <a:xfrm>
                  <a:off x="13181" y="6041"/>
                  <a:ext cx="7079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61" name="直接连接符 460"/>
                <p:cNvCxnSpPr/>
                <p:nvPr/>
              </p:nvCxnSpPr>
              <p:spPr>
                <a:xfrm>
                  <a:off x="13181" y="6208"/>
                  <a:ext cx="7079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62" name="组合 461"/>
            <p:cNvGrpSpPr/>
            <p:nvPr/>
          </p:nvGrpSpPr>
          <p:grpSpPr>
            <a:xfrm>
              <a:off x="13181" y="7959"/>
              <a:ext cx="7078" cy="851"/>
              <a:chOff x="13181" y="5879"/>
              <a:chExt cx="7078" cy="851"/>
            </a:xfrm>
          </p:grpSpPr>
          <p:grpSp>
            <p:nvGrpSpPr>
              <p:cNvPr id="463" name="组合 462"/>
              <p:cNvGrpSpPr/>
              <p:nvPr/>
            </p:nvGrpSpPr>
            <p:grpSpPr>
              <a:xfrm>
                <a:off x="13181" y="5879"/>
                <a:ext cx="7078" cy="329"/>
                <a:chOff x="13181" y="5879"/>
                <a:chExt cx="7078" cy="329"/>
              </a:xfrm>
            </p:grpSpPr>
            <p:cxnSp>
              <p:nvCxnSpPr>
                <p:cNvPr id="464" name="直接连接符 463"/>
                <p:cNvCxnSpPr/>
                <p:nvPr/>
              </p:nvCxnSpPr>
              <p:spPr>
                <a:xfrm>
                  <a:off x="13181" y="5879"/>
                  <a:ext cx="7079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65" name="直接连接符 464"/>
                <p:cNvCxnSpPr/>
                <p:nvPr/>
              </p:nvCxnSpPr>
              <p:spPr>
                <a:xfrm>
                  <a:off x="13181" y="6041"/>
                  <a:ext cx="7079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66" name="直接连接符 465"/>
                <p:cNvCxnSpPr/>
                <p:nvPr/>
              </p:nvCxnSpPr>
              <p:spPr>
                <a:xfrm>
                  <a:off x="13181" y="6208"/>
                  <a:ext cx="7079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67" name="组合 466"/>
              <p:cNvGrpSpPr/>
              <p:nvPr/>
            </p:nvGrpSpPr>
            <p:grpSpPr>
              <a:xfrm>
                <a:off x="13181" y="6402"/>
                <a:ext cx="7078" cy="329"/>
                <a:chOff x="13181" y="5879"/>
                <a:chExt cx="7078" cy="329"/>
              </a:xfrm>
            </p:grpSpPr>
            <p:cxnSp>
              <p:nvCxnSpPr>
                <p:cNvPr id="468" name="直接连接符 467"/>
                <p:cNvCxnSpPr/>
                <p:nvPr/>
              </p:nvCxnSpPr>
              <p:spPr>
                <a:xfrm>
                  <a:off x="13181" y="5879"/>
                  <a:ext cx="7079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69" name="直接连接符 468"/>
                <p:cNvCxnSpPr/>
                <p:nvPr/>
              </p:nvCxnSpPr>
              <p:spPr>
                <a:xfrm>
                  <a:off x="13181" y="6041"/>
                  <a:ext cx="7079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470" name="直接连接符 469"/>
                <p:cNvCxnSpPr/>
                <p:nvPr/>
              </p:nvCxnSpPr>
              <p:spPr>
                <a:xfrm>
                  <a:off x="13181" y="6208"/>
                  <a:ext cx="7079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471" name="直接连接符 470"/>
            <p:cNvCxnSpPr/>
            <p:nvPr/>
          </p:nvCxnSpPr>
          <p:spPr>
            <a:xfrm>
              <a:off x="13181" y="8988"/>
              <a:ext cx="7079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472" name="直接连接符 471"/>
            <p:cNvCxnSpPr/>
            <p:nvPr/>
          </p:nvCxnSpPr>
          <p:spPr>
            <a:xfrm>
              <a:off x="13211" y="9155"/>
              <a:ext cx="7079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473" name="直接连接符 472"/>
            <p:cNvCxnSpPr/>
            <p:nvPr/>
          </p:nvCxnSpPr>
          <p:spPr>
            <a:xfrm>
              <a:off x="13181" y="5711"/>
              <a:ext cx="7079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sp>
        <p:nvSpPr>
          <p:cNvPr id="474" name="矩形 473"/>
          <p:cNvSpPr/>
          <p:nvPr/>
        </p:nvSpPr>
        <p:spPr>
          <a:xfrm>
            <a:off x="9036050" y="3051810"/>
            <a:ext cx="2468245" cy="380619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75" name="矩形 474"/>
          <p:cNvSpPr/>
          <p:nvPr/>
        </p:nvSpPr>
        <p:spPr>
          <a:xfrm>
            <a:off x="8778240" y="2961005"/>
            <a:ext cx="2870835" cy="30543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405" name="组合 404"/>
          <p:cNvGrpSpPr/>
          <p:nvPr/>
        </p:nvGrpSpPr>
        <p:grpSpPr>
          <a:xfrm rot="0">
            <a:off x="6570345" y="3582670"/>
            <a:ext cx="4902835" cy="2839720"/>
            <a:chOff x="5565" y="633"/>
            <a:chExt cx="7834" cy="4472"/>
          </a:xfrm>
        </p:grpSpPr>
        <p:grpSp>
          <p:nvGrpSpPr>
            <p:cNvPr id="117" name="组合 116"/>
            <p:cNvGrpSpPr/>
            <p:nvPr/>
          </p:nvGrpSpPr>
          <p:grpSpPr>
            <a:xfrm>
              <a:off x="5878" y="633"/>
              <a:ext cx="7231" cy="4132"/>
              <a:chOff x="7358" y="2152"/>
              <a:chExt cx="7175" cy="4132"/>
            </a:xfrm>
          </p:grpSpPr>
          <p:sp>
            <p:nvSpPr>
              <p:cNvPr id="81" name="矩形 80"/>
              <p:cNvSpPr/>
              <p:nvPr/>
            </p:nvSpPr>
            <p:spPr>
              <a:xfrm>
                <a:off x="7358" y="2570"/>
                <a:ext cx="7175" cy="371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grpSp>
            <p:nvGrpSpPr>
              <p:cNvPr id="116" name="组合 115"/>
              <p:cNvGrpSpPr/>
              <p:nvPr/>
            </p:nvGrpSpPr>
            <p:grpSpPr>
              <a:xfrm>
                <a:off x="7951" y="2152"/>
                <a:ext cx="5726" cy="3481"/>
                <a:chOff x="7867" y="2188"/>
                <a:chExt cx="5726" cy="3481"/>
              </a:xfrm>
            </p:grpSpPr>
            <p:grpSp>
              <p:nvGrpSpPr>
                <p:cNvPr id="84" name="组合 83"/>
                <p:cNvGrpSpPr/>
                <p:nvPr/>
              </p:nvGrpSpPr>
              <p:grpSpPr>
                <a:xfrm rot="0">
                  <a:off x="9372" y="2208"/>
                  <a:ext cx="429" cy="3461"/>
                  <a:chOff x="4203" y="1768"/>
                  <a:chExt cx="430" cy="2708"/>
                </a:xfrm>
              </p:grpSpPr>
              <p:cxnSp>
                <p:nvCxnSpPr>
                  <p:cNvPr id="85" name="直接连接符 84"/>
                  <p:cNvCxnSpPr/>
                  <p:nvPr/>
                </p:nvCxnSpPr>
                <p:spPr>
                  <a:xfrm>
                    <a:off x="4230" y="1768"/>
                    <a:ext cx="15" cy="2708"/>
                  </a:xfrm>
                  <a:prstGeom prst="line">
                    <a:avLst/>
                  </a:prstGeom>
                  <a:ln w="76200">
                    <a:solidFill>
                      <a:srgbClr val="CBFDF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直接连接符 85"/>
                  <p:cNvCxnSpPr/>
                  <p:nvPr/>
                </p:nvCxnSpPr>
                <p:spPr>
                  <a:xfrm>
                    <a:off x="4203" y="4447"/>
                    <a:ext cx="430" cy="0"/>
                  </a:xfrm>
                  <a:prstGeom prst="line">
                    <a:avLst/>
                  </a:prstGeom>
                  <a:ln w="76200">
                    <a:solidFill>
                      <a:srgbClr val="CBFDF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7" name="组合 86"/>
                <p:cNvGrpSpPr/>
                <p:nvPr/>
              </p:nvGrpSpPr>
              <p:grpSpPr>
                <a:xfrm rot="0" flipH="1">
                  <a:off x="7867" y="2209"/>
                  <a:ext cx="429" cy="3461"/>
                  <a:chOff x="4203" y="1755"/>
                  <a:chExt cx="430" cy="2708"/>
                </a:xfrm>
              </p:grpSpPr>
              <p:cxnSp>
                <p:nvCxnSpPr>
                  <p:cNvPr id="88" name="直接连接符 87"/>
                  <p:cNvCxnSpPr/>
                  <p:nvPr/>
                </p:nvCxnSpPr>
                <p:spPr>
                  <a:xfrm>
                    <a:off x="4230" y="1755"/>
                    <a:ext cx="15" cy="2708"/>
                  </a:xfrm>
                  <a:prstGeom prst="line">
                    <a:avLst/>
                  </a:prstGeom>
                  <a:ln w="76200">
                    <a:solidFill>
                      <a:srgbClr val="CBFDF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直接连接符 88"/>
                  <p:cNvCxnSpPr/>
                  <p:nvPr/>
                </p:nvCxnSpPr>
                <p:spPr>
                  <a:xfrm>
                    <a:off x="4203" y="4433"/>
                    <a:ext cx="430" cy="0"/>
                  </a:xfrm>
                  <a:prstGeom prst="line">
                    <a:avLst/>
                  </a:prstGeom>
                  <a:ln w="76200">
                    <a:solidFill>
                      <a:srgbClr val="CBFDF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90" name="直接连接符 89"/>
                <p:cNvCxnSpPr/>
                <p:nvPr/>
              </p:nvCxnSpPr>
              <p:spPr>
                <a:xfrm>
                  <a:off x="8828" y="2208"/>
                  <a:ext cx="12" cy="3444"/>
                </a:xfrm>
                <a:prstGeom prst="line">
                  <a:avLst/>
                </a:prstGeom>
                <a:ln w="76200">
                  <a:solidFill>
                    <a:srgbClr val="CBFDFE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直接连接符 90"/>
                <p:cNvCxnSpPr/>
                <p:nvPr/>
              </p:nvCxnSpPr>
              <p:spPr>
                <a:xfrm>
                  <a:off x="8068" y="2561"/>
                  <a:ext cx="5411" cy="11"/>
                </a:xfrm>
                <a:prstGeom prst="line">
                  <a:avLst/>
                </a:prstGeom>
                <a:ln w="57150">
                  <a:solidFill>
                    <a:srgbClr val="CBFDFE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直接连接符 91"/>
                <p:cNvCxnSpPr/>
                <p:nvPr/>
              </p:nvCxnSpPr>
              <p:spPr>
                <a:xfrm flipV="1">
                  <a:off x="8069" y="5349"/>
                  <a:ext cx="5324" cy="2"/>
                </a:xfrm>
                <a:prstGeom prst="line">
                  <a:avLst/>
                </a:prstGeom>
                <a:ln w="28575">
                  <a:solidFill>
                    <a:srgbClr val="CBFDFE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直接连接符 92"/>
                <p:cNvCxnSpPr/>
                <p:nvPr/>
              </p:nvCxnSpPr>
              <p:spPr>
                <a:xfrm rot="16200000">
                  <a:off x="8822" y="3497"/>
                  <a:ext cx="0" cy="1199"/>
                </a:xfrm>
                <a:prstGeom prst="line">
                  <a:avLst/>
                </a:prstGeom>
                <a:ln w="9525">
                  <a:solidFill>
                    <a:srgbClr val="CBFDFE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直接连接符 93"/>
                <p:cNvCxnSpPr/>
                <p:nvPr/>
              </p:nvCxnSpPr>
              <p:spPr>
                <a:xfrm rot="16200000">
                  <a:off x="8799" y="2718"/>
                  <a:ext cx="0" cy="1199"/>
                </a:xfrm>
                <a:prstGeom prst="line">
                  <a:avLst/>
                </a:prstGeom>
                <a:ln w="9525">
                  <a:solidFill>
                    <a:srgbClr val="CBFDFE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直接连接符 94"/>
                <p:cNvCxnSpPr/>
                <p:nvPr/>
              </p:nvCxnSpPr>
              <p:spPr>
                <a:xfrm rot="16200000">
                  <a:off x="8821" y="4362"/>
                  <a:ext cx="0" cy="1199"/>
                </a:xfrm>
                <a:prstGeom prst="line">
                  <a:avLst/>
                </a:prstGeom>
                <a:ln w="9525">
                  <a:solidFill>
                    <a:srgbClr val="CBFDFE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直接连接符 95"/>
                <p:cNvCxnSpPr/>
                <p:nvPr/>
              </p:nvCxnSpPr>
              <p:spPr>
                <a:xfrm rot="16200000">
                  <a:off x="8822" y="3928"/>
                  <a:ext cx="0" cy="1198"/>
                </a:xfrm>
                <a:prstGeom prst="line">
                  <a:avLst/>
                </a:prstGeom>
                <a:ln w="9525">
                  <a:solidFill>
                    <a:srgbClr val="CBFDFE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直接连接符 96"/>
                <p:cNvCxnSpPr/>
                <p:nvPr/>
              </p:nvCxnSpPr>
              <p:spPr>
                <a:xfrm rot="16200000">
                  <a:off x="8819" y="3108"/>
                  <a:ext cx="0" cy="1198"/>
                </a:xfrm>
                <a:prstGeom prst="line">
                  <a:avLst/>
                </a:prstGeom>
                <a:ln w="9525">
                  <a:solidFill>
                    <a:srgbClr val="CBFDFE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直接连接符 97"/>
                <p:cNvCxnSpPr/>
                <p:nvPr/>
              </p:nvCxnSpPr>
              <p:spPr>
                <a:xfrm rot="16200000">
                  <a:off x="8852" y="2362"/>
                  <a:ext cx="0" cy="1198"/>
                </a:xfrm>
                <a:prstGeom prst="line">
                  <a:avLst/>
                </a:prstGeom>
                <a:ln w="9525">
                  <a:solidFill>
                    <a:srgbClr val="CBFDFE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grpSp>
              <p:nvGrpSpPr>
                <p:cNvPr id="101" name="组合 100"/>
                <p:cNvGrpSpPr/>
                <p:nvPr/>
              </p:nvGrpSpPr>
              <p:grpSpPr>
                <a:xfrm rot="0">
                  <a:off x="13165" y="2188"/>
                  <a:ext cx="429" cy="3461"/>
                  <a:chOff x="4203" y="1768"/>
                  <a:chExt cx="430" cy="2708"/>
                </a:xfrm>
              </p:grpSpPr>
              <p:cxnSp>
                <p:nvCxnSpPr>
                  <p:cNvPr id="102" name="直接连接符 101"/>
                  <p:cNvCxnSpPr/>
                  <p:nvPr/>
                </p:nvCxnSpPr>
                <p:spPr>
                  <a:xfrm>
                    <a:off x="4230" y="1768"/>
                    <a:ext cx="15" cy="2708"/>
                  </a:xfrm>
                  <a:prstGeom prst="line">
                    <a:avLst/>
                  </a:prstGeom>
                  <a:ln w="76200">
                    <a:solidFill>
                      <a:srgbClr val="CBFDF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" name="直接连接符 102"/>
                  <p:cNvCxnSpPr/>
                  <p:nvPr/>
                </p:nvCxnSpPr>
                <p:spPr>
                  <a:xfrm>
                    <a:off x="4203" y="4447"/>
                    <a:ext cx="430" cy="0"/>
                  </a:xfrm>
                  <a:prstGeom prst="line">
                    <a:avLst/>
                  </a:prstGeom>
                  <a:ln w="76200">
                    <a:solidFill>
                      <a:srgbClr val="CBFDF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4" name="组合 103"/>
                <p:cNvGrpSpPr/>
                <p:nvPr/>
              </p:nvGrpSpPr>
              <p:grpSpPr>
                <a:xfrm rot="0" flipH="1">
                  <a:off x="11660" y="2189"/>
                  <a:ext cx="429" cy="3461"/>
                  <a:chOff x="4203" y="1755"/>
                  <a:chExt cx="430" cy="2708"/>
                </a:xfrm>
              </p:grpSpPr>
              <p:cxnSp>
                <p:nvCxnSpPr>
                  <p:cNvPr id="105" name="直接连接符 104"/>
                  <p:cNvCxnSpPr/>
                  <p:nvPr/>
                </p:nvCxnSpPr>
                <p:spPr>
                  <a:xfrm>
                    <a:off x="4230" y="1755"/>
                    <a:ext cx="15" cy="2708"/>
                  </a:xfrm>
                  <a:prstGeom prst="line">
                    <a:avLst/>
                  </a:prstGeom>
                  <a:ln w="76200">
                    <a:solidFill>
                      <a:srgbClr val="CBFDF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" name="直接连接符 105"/>
                  <p:cNvCxnSpPr/>
                  <p:nvPr/>
                </p:nvCxnSpPr>
                <p:spPr>
                  <a:xfrm>
                    <a:off x="4203" y="4433"/>
                    <a:ext cx="430" cy="0"/>
                  </a:xfrm>
                  <a:prstGeom prst="line">
                    <a:avLst/>
                  </a:prstGeom>
                  <a:ln w="76200">
                    <a:solidFill>
                      <a:srgbClr val="CBFDF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07" name="直接连接符 106"/>
                <p:cNvCxnSpPr/>
                <p:nvPr/>
              </p:nvCxnSpPr>
              <p:spPr>
                <a:xfrm>
                  <a:off x="12621" y="2188"/>
                  <a:ext cx="12" cy="3444"/>
                </a:xfrm>
                <a:prstGeom prst="line">
                  <a:avLst/>
                </a:prstGeom>
                <a:ln w="76200">
                  <a:solidFill>
                    <a:srgbClr val="CBFDFE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直接连接符 109"/>
                <p:cNvCxnSpPr/>
                <p:nvPr/>
              </p:nvCxnSpPr>
              <p:spPr>
                <a:xfrm rot="16200000">
                  <a:off x="12615" y="3477"/>
                  <a:ext cx="0" cy="1199"/>
                </a:xfrm>
                <a:prstGeom prst="line">
                  <a:avLst/>
                </a:prstGeom>
                <a:ln w="9525">
                  <a:solidFill>
                    <a:srgbClr val="CBFDFE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直接连接符 110"/>
                <p:cNvCxnSpPr/>
                <p:nvPr/>
              </p:nvCxnSpPr>
              <p:spPr>
                <a:xfrm rot="16200000">
                  <a:off x="12592" y="2698"/>
                  <a:ext cx="0" cy="1199"/>
                </a:xfrm>
                <a:prstGeom prst="line">
                  <a:avLst/>
                </a:prstGeom>
                <a:ln w="9525">
                  <a:solidFill>
                    <a:srgbClr val="CBFDFE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直接连接符 111"/>
                <p:cNvCxnSpPr/>
                <p:nvPr/>
              </p:nvCxnSpPr>
              <p:spPr>
                <a:xfrm rot="16200000">
                  <a:off x="12614" y="4342"/>
                  <a:ext cx="0" cy="1199"/>
                </a:xfrm>
                <a:prstGeom prst="line">
                  <a:avLst/>
                </a:prstGeom>
                <a:ln w="9525">
                  <a:solidFill>
                    <a:srgbClr val="CBFDFE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直接连接符 112"/>
                <p:cNvCxnSpPr/>
                <p:nvPr/>
              </p:nvCxnSpPr>
              <p:spPr>
                <a:xfrm rot="16200000">
                  <a:off x="12615" y="3908"/>
                  <a:ext cx="0" cy="1198"/>
                </a:xfrm>
                <a:prstGeom prst="line">
                  <a:avLst/>
                </a:prstGeom>
                <a:ln w="9525">
                  <a:solidFill>
                    <a:srgbClr val="CBFDFE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直接连接符 113"/>
                <p:cNvCxnSpPr/>
                <p:nvPr/>
              </p:nvCxnSpPr>
              <p:spPr>
                <a:xfrm rot="16200000">
                  <a:off x="12612" y="3088"/>
                  <a:ext cx="0" cy="1198"/>
                </a:xfrm>
                <a:prstGeom prst="line">
                  <a:avLst/>
                </a:prstGeom>
                <a:ln w="9525">
                  <a:solidFill>
                    <a:srgbClr val="CBFDFE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直接连接符 114"/>
                <p:cNvCxnSpPr/>
                <p:nvPr/>
              </p:nvCxnSpPr>
              <p:spPr>
                <a:xfrm rot="16200000">
                  <a:off x="12645" y="2342"/>
                  <a:ext cx="0" cy="1198"/>
                </a:xfrm>
                <a:prstGeom prst="line">
                  <a:avLst/>
                </a:prstGeom>
                <a:ln w="9525">
                  <a:solidFill>
                    <a:srgbClr val="CBFDFE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53" name="组合 252"/>
            <p:cNvGrpSpPr/>
            <p:nvPr/>
          </p:nvGrpSpPr>
          <p:grpSpPr>
            <a:xfrm>
              <a:off x="5933" y="1161"/>
              <a:ext cx="7109" cy="3444"/>
              <a:chOff x="5952" y="5711"/>
              <a:chExt cx="7109" cy="3444"/>
            </a:xfrm>
          </p:grpSpPr>
          <p:grpSp>
            <p:nvGrpSpPr>
              <p:cNvPr id="155" name="组合 154"/>
              <p:cNvGrpSpPr/>
              <p:nvPr/>
            </p:nvGrpSpPr>
            <p:grpSpPr>
              <a:xfrm>
                <a:off x="5952" y="5711"/>
                <a:ext cx="1958" cy="3444"/>
                <a:chOff x="7117" y="6010"/>
                <a:chExt cx="1958" cy="3444"/>
              </a:xfrm>
            </p:grpSpPr>
            <p:grpSp>
              <p:nvGrpSpPr>
                <p:cNvPr id="145" name="组合 144"/>
                <p:cNvGrpSpPr/>
                <p:nvPr/>
              </p:nvGrpSpPr>
              <p:grpSpPr>
                <a:xfrm>
                  <a:off x="7117" y="6010"/>
                  <a:ext cx="890" cy="3444"/>
                  <a:chOff x="7117" y="6010"/>
                  <a:chExt cx="890" cy="3444"/>
                </a:xfrm>
              </p:grpSpPr>
              <p:grpSp>
                <p:nvGrpSpPr>
                  <p:cNvPr id="140" name="组合 139"/>
                  <p:cNvGrpSpPr/>
                  <p:nvPr/>
                </p:nvGrpSpPr>
                <p:grpSpPr>
                  <a:xfrm>
                    <a:off x="7117" y="6010"/>
                    <a:ext cx="350" cy="3444"/>
                    <a:chOff x="7117" y="6010"/>
                    <a:chExt cx="350" cy="3444"/>
                  </a:xfrm>
                </p:grpSpPr>
                <p:cxnSp>
                  <p:nvCxnSpPr>
                    <p:cNvPr id="137" name="直接连接符 136"/>
                    <p:cNvCxnSpPr/>
                    <p:nvPr/>
                  </p:nvCxnSpPr>
                  <p:spPr>
                    <a:xfrm>
                      <a:off x="7455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8" name="直接连接符 137"/>
                    <p:cNvCxnSpPr/>
                    <p:nvPr/>
                  </p:nvCxnSpPr>
                  <p:spPr>
                    <a:xfrm>
                      <a:off x="7295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9" name="直接连接符 138"/>
                    <p:cNvCxnSpPr/>
                    <p:nvPr/>
                  </p:nvCxnSpPr>
                  <p:spPr>
                    <a:xfrm>
                      <a:off x="7117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41" name="组合 140"/>
                  <p:cNvGrpSpPr/>
                  <p:nvPr/>
                </p:nvGrpSpPr>
                <p:grpSpPr>
                  <a:xfrm>
                    <a:off x="7657" y="6010"/>
                    <a:ext cx="350" cy="3444"/>
                    <a:chOff x="7117" y="6010"/>
                    <a:chExt cx="350" cy="3444"/>
                  </a:xfrm>
                </p:grpSpPr>
                <p:cxnSp>
                  <p:nvCxnSpPr>
                    <p:cNvPr id="142" name="直接连接符 141"/>
                    <p:cNvCxnSpPr/>
                    <p:nvPr/>
                  </p:nvCxnSpPr>
                  <p:spPr>
                    <a:xfrm>
                      <a:off x="7455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3" name="直接连接符 142"/>
                    <p:cNvCxnSpPr/>
                    <p:nvPr/>
                  </p:nvCxnSpPr>
                  <p:spPr>
                    <a:xfrm>
                      <a:off x="7295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4" name="直接连接符 143"/>
                    <p:cNvCxnSpPr/>
                    <p:nvPr/>
                  </p:nvCxnSpPr>
                  <p:spPr>
                    <a:xfrm>
                      <a:off x="7117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46" name="组合 145"/>
                <p:cNvGrpSpPr/>
                <p:nvPr/>
              </p:nvGrpSpPr>
              <p:grpSpPr>
                <a:xfrm>
                  <a:off x="8185" y="6010"/>
                  <a:ext cx="890" cy="3444"/>
                  <a:chOff x="7117" y="6010"/>
                  <a:chExt cx="890" cy="3444"/>
                </a:xfrm>
              </p:grpSpPr>
              <p:grpSp>
                <p:nvGrpSpPr>
                  <p:cNvPr id="147" name="组合 146"/>
                  <p:cNvGrpSpPr/>
                  <p:nvPr/>
                </p:nvGrpSpPr>
                <p:grpSpPr>
                  <a:xfrm>
                    <a:off x="7117" y="6010"/>
                    <a:ext cx="350" cy="3444"/>
                    <a:chOff x="7117" y="6010"/>
                    <a:chExt cx="350" cy="3444"/>
                  </a:xfrm>
                </p:grpSpPr>
                <p:cxnSp>
                  <p:nvCxnSpPr>
                    <p:cNvPr id="148" name="直接连接符 147"/>
                    <p:cNvCxnSpPr/>
                    <p:nvPr/>
                  </p:nvCxnSpPr>
                  <p:spPr>
                    <a:xfrm>
                      <a:off x="7455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9" name="直接连接符 148"/>
                    <p:cNvCxnSpPr/>
                    <p:nvPr/>
                  </p:nvCxnSpPr>
                  <p:spPr>
                    <a:xfrm>
                      <a:off x="7295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0" name="直接连接符 149"/>
                    <p:cNvCxnSpPr/>
                    <p:nvPr/>
                  </p:nvCxnSpPr>
                  <p:spPr>
                    <a:xfrm>
                      <a:off x="7117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51" name="组合 150"/>
                  <p:cNvGrpSpPr/>
                  <p:nvPr/>
                </p:nvGrpSpPr>
                <p:grpSpPr>
                  <a:xfrm>
                    <a:off x="7657" y="6010"/>
                    <a:ext cx="350" cy="3444"/>
                    <a:chOff x="7117" y="6010"/>
                    <a:chExt cx="350" cy="3444"/>
                  </a:xfrm>
                </p:grpSpPr>
                <p:cxnSp>
                  <p:nvCxnSpPr>
                    <p:cNvPr id="152" name="直接连接符 151"/>
                    <p:cNvCxnSpPr/>
                    <p:nvPr/>
                  </p:nvCxnSpPr>
                  <p:spPr>
                    <a:xfrm>
                      <a:off x="7455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3" name="直接连接符 152"/>
                    <p:cNvCxnSpPr/>
                    <p:nvPr/>
                  </p:nvCxnSpPr>
                  <p:spPr>
                    <a:xfrm>
                      <a:off x="7295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4" name="直接连接符 153"/>
                    <p:cNvCxnSpPr/>
                    <p:nvPr/>
                  </p:nvCxnSpPr>
                  <p:spPr>
                    <a:xfrm>
                      <a:off x="7117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grpSp>
            <p:nvGrpSpPr>
              <p:cNvPr id="156" name="组合 155"/>
              <p:cNvGrpSpPr/>
              <p:nvPr/>
            </p:nvGrpSpPr>
            <p:grpSpPr>
              <a:xfrm>
                <a:off x="8064" y="5711"/>
                <a:ext cx="1958" cy="3444"/>
                <a:chOff x="7117" y="6010"/>
                <a:chExt cx="1958" cy="3444"/>
              </a:xfrm>
            </p:grpSpPr>
            <p:grpSp>
              <p:nvGrpSpPr>
                <p:cNvPr id="157" name="组合 156"/>
                <p:cNvGrpSpPr/>
                <p:nvPr/>
              </p:nvGrpSpPr>
              <p:grpSpPr>
                <a:xfrm>
                  <a:off x="7117" y="6010"/>
                  <a:ext cx="890" cy="3444"/>
                  <a:chOff x="7117" y="6010"/>
                  <a:chExt cx="890" cy="3444"/>
                </a:xfrm>
              </p:grpSpPr>
              <p:grpSp>
                <p:nvGrpSpPr>
                  <p:cNvPr id="158" name="组合 157"/>
                  <p:cNvGrpSpPr/>
                  <p:nvPr/>
                </p:nvGrpSpPr>
                <p:grpSpPr>
                  <a:xfrm>
                    <a:off x="7117" y="6010"/>
                    <a:ext cx="350" cy="3444"/>
                    <a:chOff x="7117" y="6010"/>
                    <a:chExt cx="350" cy="3444"/>
                  </a:xfrm>
                </p:grpSpPr>
                <p:cxnSp>
                  <p:nvCxnSpPr>
                    <p:cNvPr id="159" name="直接连接符 158"/>
                    <p:cNvCxnSpPr/>
                    <p:nvPr/>
                  </p:nvCxnSpPr>
                  <p:spPr>
                    <a:xfrm>
                      <a:off x="7455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0" name="直接连接符 159"/>
                    <p:cNvCxnSpPr/>
                    <p:nvPr/>
                  </p:nvCxnSpPr>
                  <p:spPr>
                    <a:xfrm>
                      <a:off x="7295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1" name="直接连接符 160"/>
                    <p:cNvCxnSpPr/>
                    <p:nvPr/>
                  </p:nvCxnSpPr>
                  <p:spPr>
                    <a:xfrm>
                      <a:off x="7117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62" name="组合 161"/>
                  <p:cNvGrpSpPr/>
                  <p:nvPr/>
                </p:nvGrpSpPr>
                <p:grpSpPr>
                  <a:xfrm>
                    <a:off x="7657" y="6010"/>
                    <a:ext cx="350" cy="3444"/>
                    <a:chOff x="7117" y="6010"/>
                    <a:chExt cx="350" cy="3444"/>
                  </a:xfrm>
                </p:grpSpPr>
                <p:cxnSp>
                  <p:nvCxnSpPr>
                    <p:cNvPr id="163" name="直接连接符 162"/>
                    <p:cNvCxnSpPr/>
                    <p:nvPr/>
                  </p:nvCxnSpPr>
                  <p:spPr>
                    <a:xfrm>
                      <a:off x="7455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4" name="直接连接符 163"/>
                    <p:cNvCxnSpPr/>
                    <p:nvPr/>
                  </p:nvCxnSpPr>
                  <p:spPr>
                    <a:xfrm>
                      <a:off x="7295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5" name="直接连接符 164"/>
                    <p:cNvCxnSpPr/>
                    <p:nvPr/>
                  </p:nvCxnSpPr>
                  <p:spPr>
                    <a:xfrm>
                      <a:off x="7117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66" name="组合 165"/>
                <p:cNvGrpSpPr/>
                <p:nvPr/>
              </p:nvGrpSpPr>
              <p:grpSpPr>
                <a:xfrm>
                  <a:off x="8185" y="6010"/>
                  <a:ext cx="890" cy="3444"/>
                  <a:chOff x="7117" y="6010"/>
                  <a:chExt cx="890" cy="3444"/>
                </a:xfrm>
              </p:grpSpPr>
              <p:grpSp>
                <p:nvGrpSpPr>
                  <p:cNvPr id="167" name="组合 166"/>
                  <p:cNvGrpSpPr/>
                  <p:nvPr/>
                </p:nvGrpSpPr>
                <p:grpSpPr>
                  <a:xfrm>
                    <a:off x="7117" y="6010"/>
                    <a:ext cx="350" cy="3444"/>
                    <a:chOff x="7117" y="6010"/>
                    <a:chExt cx="350" cy="3444"/>
                  </a:xfrm>
                </p:grpSpPr>
                <p:cxnSp>
                  <p:nvCxnSpPr>
                    <p:cNvPr id="168" name="直接连接符 167"/>
                    <p:cNvCxnSpPr/>
                    <p:nvPr/>
                  </p:nvCxnSpPr>
                  <p:spPr>
                    <a:xfrm>
                      <a:off x="7455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9" name="直接连接符 168"/>
                    <p:cNvCxnSpPr/>
                    <p:nvPr/>
                  </p:nvCxnSpPr>
                  <p:spPr>
                    <a:xfrm>
                      <a:off x="7295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0" name="直接连接符 169"/>
                    <p:cNvCxnSpPr/>
                    <p:nvPr/>
                  </p:nvCxnSpPr>
                  <p:spPr>
                    <a:xfrm>
                      <a:off x="7117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71" name="组合 170"/>
                  <p:cNvGrpSpPr/>
                  <p:nvPr/>
                </p:nvGrpSpPr>
                <p:grpSpPr>
                  <a:xfrm>
                    <a:off x="7657" y="6010"/>
                    <a:ext cx="350" cy="3444"/>
                    <a:chOff x="7117" y="6010"/>
                    <a:chExt cx="350" cy="3444"/>
                  </a:xfrm>
                </p:grpSpPr>
                <p:cxnSp>
                  <p:nvCxnSpPr>
                    <p:cNvPr id="172" name="直接连接符 171"/>
                    <p:cNvCxnSpPr/>
                    <p:nvPr/>
                  </p:nvCxnSpPr>
                  <p:spPr>
                    <a:xfrm>
                      <a:off x="7455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3" name="直接连接符 172"/>
                    <p:cNvCxnSpPr/>
                    <p:nvPr/>
                  </p:nvCxnSpPr>
                  <p:spPr>
                    <a:xfrm>
                      <a:off x="7295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4" name="直接连接符 173"/>
                    <p:cNvCxnSpPr/>
                    <p:nvPr/>
                  </p:nvCxnSpPr>
                  <p:spPr>
                    <a:xfrm>
                      <a:off x="7117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grpSp>
            <p:nvGrpSpPr>
              <p:cNvPr id="176" name="组合 175"/>
              <p:cNvGrpSpPr/>
              <p:nvPr/>
            </p:nvGrpSpPr>
            <p:grpSpPr>
              <a:xfrm>
                <a:off x="10192" y="5711"/>
                <a:ext cx="1958" cy="3444"/>
                <a:chOff x="7117" y="6010"/>
                <a:chExt cx="1958" cy="3444"/>
              </a:xfrm>
            </p:grpSpPr>
            <p:grpSp>
              <p:nvGrpSpPr>
                <p:cNvPr id="177" name="组合 176"/>
                <p:cNvGrpSpPr/>
                <p:nvPr/>
              </p:nvGrpSpPr>
              <p:grpSpPr>
                <a:xfrm>
                  <a:off x="7117" y="6010"/>
                  <a:ext cx="890" cy="3444"/>
                  <a:chOff x="7117" y="6010"/>
                  <a:chExt cx="890" cy="3444"/>
                </a:xfrm>
              </p:grpSpPr>
              <p:grpSp>
                <p:nvGrpSpPr>
                  <p:cNvPr id="178" name="组合 177"/>
                  <p:cNvGrpSpPr/>
                  <p:nvPr/>
                </p:nvGrpSpPr>
                <p:grpSpPr>
                  <a:xfrm>
                    <a:off x="7117" y="6010"/>
                    <a:ext cx="350" cy="3444"/>
                    <a:chOff x="7117" y="6010"/>
                    <a:chExt cx="350" cy="3444"/>
                  </a:xfrm>
                </p:grpSpPr>
                <p:cxnSp>
                  <p:nvCxnSpPr>
                    <p:cNvPr id="179" name="直接连接符 178"/>
                    <p:cNvCxnSpPr/>
                    <p:nvPr/>
                  </p:nvCxnSpPr>
                  <p:spPr>
                    <a:xfrm>
                      <a:off x="7455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0" name="直接连接符 179"/>
                    <p:cNvCxnSpPr/>
                    <p:nvPr/>
                  </p:nvCxnSpPr>
                  <p:spPr>
                    <a:xfrm>
                      <a:off x="7295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1" name="直接连接符 180"/>
                    <p:cNvCxnSpPr/>
                    <p:nvPr/>
                  </p:nvCxnSpPr>
                  <p:spPr>
                    <a:xfrm>
                      <a:off x="7117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82" name="组合 181"/>
                  <p:cNvGrpSpPr/>
                  <p:nvPr/>
                </p:nvGrpSpPr>
                <p:grpSpPr>
                  <a:xfrm>
                    <a:off x="7657" y="6010"/>
                    <a:ext cx="350" cy="3444"/>
                    <a:chOff x="7117" y="6010"/>
                    <a:chExt cx="350" cy="3444"/>
                  </a:xfrm>
                </p:grpSpPr>
                <p:cxnSp>
                  <p:nvCxnSpPr>
                    <p:cNvPr id="183" name="直接连接符 182"/>
                    <p:cNvCxnSpPr/>
                    <p:nvPr/>
                  </p:nvCxnSpPr>
                  <p:spPr>
                    <a:xfrm>
                      <a:off x="7455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4" name="直接连接符 183"/>
                    <p:cNvCxnSpPr/>
                    <p:nvPr/>
                  </p:nvCxnSpPr>
                  <p:spPr>
                    <a:xfrm>
                      <a:off x="7295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5" name="直接连接符 184"/>
                    <p:cNvCxnSpPr/>
                    <p:nvPr/>
                  </p:nvCxnSpPr>
                  <p:spPr>
                    <a:xfrm>
                      <a:off x="7117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86" name="组合 185"/>
                <p:cNvGrpSpPr/>
                <p:nvPr/>
              </p:nvGrpSpPr>
              <p:grpSpPr>
                <a:xfrm>
                  <a:off x="8185" y="6010"/>
                  <a:ext cx="890" cy="3444"/>
                  <a:chOff x="7117" y="6010"/>
                  <a:chExt cx="890" cy="3444"/>
                </a:xfrm>
              </p:grpSpPr>
              <p:grpSp>
                <p:nvGrpSpPr>
                  <p:cNvPr id="187" name="组合 186"/>
                  <p:cNvGrpSpPr/>
                  <p:nvPr/>
                </p:nvGrpSpPr>
                <p:grpSpPr>
                  <a:xfrm>
                    <a:off x="7117" y="6010"/>
                    <a:ext cx="350" cy="3444"/>
                    <a:chOff x="7117" y="6010"/>
                    <a:chExt cx="350" cy="3444"/>
                  </a:xfrm>
                </p:grpSpPr>
                <p:cxnSp>
                  <p:nvCxnSpPr>
                    <p:cNvPr id="188" name="直接连接符 187"/>
                    <p:cNvCxnSpPr/>
                    <p:nvPr/>
                  </p:nvCxnSpPr>
                  <p:spPr>
                    <a:xfrm>
                      <a:off x="7455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9" name="直接连接符 188"/>
                    <p:cNvCxnSpPr/>
                    <p:nvPr/>
                  </p:nvCxnSpPr>
                  <p:spPr>
                    <a:xfrm>
                      <a:off x="7295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" name="直接连接符 189"/>
                    <p:cNvCxnSpPr/>
                    <p:nvPr/>
                  </p:nvCxnSpPr>
                  <p:spPr>
                    <a:xfrm>
                      <a:off x="7117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91" name="组合 190"/>
                  <p:cNvGrpSpPr/>
                  <p:nvPr/>
                </p:nvGrpSpPr>
                <p:grpSpPr>
                  <a:xfrm>
                    <a:off x="7657" y="6010"/>
                    <a:ext cx="350" cy="3444"/>
                    <a:chOff x="7117" y="6010"/>
                    <a:chExt cx="350" cy="3444"/>
                  </a:xfrm>
                </p:grpSpPr>
                <p:cxnSp>
                  <p:nvCxnSpPr>
                    <p:cNvPr id="192" name="直接连接符 191"/>
                    <p:cNvCxnSpPr/>
                    <p:nvPr/>
                  </p:nvCxnSpPr>
                  <p:spPr>
                    <a:xfrm>
                      <a:off x="7455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3" name="直接连接符 192"/>
                    <p:cNvCxnSpPr/>
                    <p:nvPr/>
                  </p:nvCxnSpPr>
                  <p:spPr>
                    <a:xfrm>
                      <a:off x="7295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4" name="直接连接符 193"/>
                    <p:cNvCxnSpPr/>
                    <p:nvPr/>
                  </p:nvCxnSpPr>
                  <p:spPr>
                    <a:xfrm>
                      <a:off x="7117" y="6010"/>
                      <a:ext cx="12" cy="344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grpSp>
            <p:nvGrpSpPr>
              <p:cNvPr id="197" name="组合 196"/>
              <p:cNvGrpSpPr/>
              <p:nvPr/>
            </p:nvGrpSpPr>
            <p:grpSpPr>
              <a:xfrm rot="0">
                <a:off x="12324" y="5711"/>
                <a:ext cx="350" cy="3444"/>
                <a:chOff x="7117" y="6010"/>
                <a:chExt cx="350" cy="3444"/>
              </a:xfrm>
            </p:grpSpPr>
            <p:cxnSp>
              <p:nvCxnSpPr>
                <p:cNvPr id="198" name="直接连接符 197"/>
                <p:cNvCxnSpPr/>
                <p:nvPr/>
              </p:nvCxnSpPr>
              <p:spPr>
                <a:xfrm>
                  <a:off x="7455" y="6010"/>
                  <a:ext cx="12" cy="344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直接连接符 198"/>
                <p:cNvCxnSpPr/>
                <p:nvPr/>
              </p:nvCxnSpPr>
              <p:spPr>
                <a:xfrm>
                  <a:off x="7295" y="6010"/>
                  <a:ext cx="12" cy="344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直接连接符 199"/>
                <p:cNvCxnSpPr/>
                <p:nvPr/>
              </p:nvCxnSpPr>
              <p:spPr>
                <a:xfrm>
                  <a:off x="7117" y="6010"/>
                  <a:ext cx="12" cy="344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1" name="组合 200"/>
              <p:cNvGrpSpPr/>
              <p:nvPr/>
            </p:nvGrpSpPr>
            <p:grpSpPr>
              <a:xfrm rot="0">
                <a:off x="12864" y="5711"/>
                <a:ext cx="190" cy="3444"/>
                <a:chOff x="7117" y="6010"/>
                <a:chExt cx="190" cy="3444"/>
              </a:xfrm>
            </p:grpSpPr>
            <p:cxnSp>
              <p:nvCxnSpPr>
                <p:cNvPr id="203" name="直接连接符 202"/>
                <p:cNvCxnSpPr/>
                <p:nvPr/>
              </p:nvCxnSpPr>
              <p:spPr>
                <a:xfrm>
                  <a:off x="7295" y="6010"/>
                  <a:ext cx="12" cy="344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直接连接符 203"/>
                <p:cNvCxnSpPr/>
                <p:nvPr/>
              </p:nvCxnSpPr>
              <p:spPr>
                <a:xfrm>
                  <a:off x="7117" y="6010"/>
                  <a:ext cx="12" cy="344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2" name="组合 251"/>
              <p:cNvGrpSpPr/>
              <p:nvPr/>
            </p:nvGrpSpPr>
            <p:grpSpPr>
              <a:xfrm>
                <a:off x="5952" y="5711"/>
                <a:ext cx="7109" cy="3444"/>
                <a:chOff x="13181" y="5711"/>
                <a:chExt cx="7109" cy="3444"/>
              </a:xfrm>
            </p:grpSpPr>
            <p:grpSp>
              <p:nvGrpSpPr>
                <p:cNvPr id="221" name="组合 220"/>
                <p:cNvGrpSpPr/>
                <p:nvPr/>
              </p:nvGrpSpPr>
              <p:grpSpPr>
                <a:xfrm>
                  <a:off x="13181" y="5879"/>
                  <a:ext cx="7078" cy="851"/>
                  <a:chOff x="13181" y="5879"/>
                  <a:chExt cx="7078" cy="851"/>
                </a:xfrm>
              </p:grpSpPr>
              <p:grpSp>
                <p:nvGrpSpPr>
                  <p:cNvPr id="216" name="组合 215"/>
                  <p:cNvGrpSpPr/>
                  <p:nvPr/>
                </p:nvGrpSpPr>
                <p:grpSpPr>
                  <a:xfrm>
                    <a:off x="13181" y="5879"/>
                    <a:ext cx="7078" cy="329"/>
                    <a:chOff x="13181" y="5879"/>
                    <a:chExt cx="7078" cy="329"/>
                  </a:xfrm>
                </p:grpSpPr>
                <p:cxnSp>
                  <p:nvCxnSpPr>
                    <p:cNvPr id="175" name="直接连接符 174"/>
                    <p:cNvCxnSpPr/>
                    <p:nvPr/>
                  </p:nvCxnSpPr>
                  <p:spPr>
                    <a:xfrm>
                      <a:off x="13181" y="5879"/>
                      <a:ext cx="7079" cy="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4" name="直接连接符 213"/>
                    <p:cNvCxnSpPr/>
                    <p:nvPr/>
                  </p:nvCxnSpPr>
                  <p:spPr>
                    <a:xfrm>
                      <a:off x="13181" y="6041"/>
                      <a:ext cx="7079" cy="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5" name="直接连接符 214"/>
                    <p:cNvCxnSpPr/>
                    <p:nvPr/>
                  </p:nvCxnSpPr>
                  <p:spPr>
                    <a:xfrm>
                      <a:off x="13181" y="6208"/>
                      <a:ext cx="7079" cy="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17" name="组合 216"/>
                  <p:cNvGrpSpPr/>
                  <p:nvPr/>
                </p:nvGrpSpPr>
                <p:grpSpPr>
                  <a:xfrm>
                    <a:off x="13181" y="6402"/>
                    <a:ext cx="7078" cy="329"/>
                    <a:chOff x="13181" y="5879"/>
                    <a:chExt cx="7078" cy="329"/>
                  </a:xfrm>
                </p:grpSpPr>
                <p:cxnSp>
                  <p:nvCxnSpPr>
                    <p:cNvPr id="218" name="直接连接符 217"/>
                    <p:cNvCxnSpPr/>
                    <p:nvPr/>
                  </p:nvCxnSpPr>
                  <p:spPr>
                    <a:xfrm>
                      <a:off x="13181" y="5879"/>
                      <a:ext cx="7079" cy="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9" name="直接连接符 218"/>
                    <p:cNvCxnSpPr/>
                    <p:nvPr/>
                  </p:nvCxnSpPr>
                  <p:spPr>
                    <a:xfrm>
                      <a:off x="13181" y="6041"/>
                      <a:ext cx="7079" cy="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0" name="直接连接符 219"/>
                    <p:cNvCxnSpPr/>
                    <p:nvPr/>
                  </p:nvCxnSpPr>
                  <p:spPr>
                    <a:xfrm>
                      <a:off x="13181" y="6208"/>
                      <a:ext cx="7079" cy="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22" name="组合 221"/>
                <p:cNvGrpSpPr/>
                <p:nvPr/>
              </p:nvGrpSpPr>
              <p:grpSpPr>
                <a:xfrm>
                  <a:off x="13181" y="6934"/>
                  <a:ext cx="7078" cy="851"/>
                  <a:chOff x="13181" y="5879"/>
                  <a:chExt cx="7078" cy="851"/>
                </a:xfrm>
              </p:grpSpPr>
              <p:grpSp>
                <p:nvGrpSpPr>
                  <p:cNvPr id="223" name="组合 222"/>
                  <p:cNvGrpSpPr/>
                  <p:nvPr/>
                </p:nvGrpSpPr>
                <p:grpSpPr>
                  <a:xfrm>
                    <a:off x="13181" y="5879"/>
                    <a:ext cx="7078" cy="329"/>
                    <a:chOff x="13181" y="5879"/>
                    <a:chExt cx="7078" cy="329"/>
                  </a:xfrm>
                </p:grpSpPr>
                <p:cxnSp>
                  <p:nvCxnSpPr>
                    <p:cNvPr id="224" name="直接连接符 223"/>
                    <p:cNvCxnSpPr/>
                    <p:nvPr/>
                  </p:nvCxnSpPr>
                  <p:spPr>
                    <a:xfrm>
                      <a:off x="13181" y="5879"/>
                      <a:ext cx="7079" cy="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5" name="直接连接符 224"/>
                    <p:cNvCxnSpPr/>
                    <p:nvPr/>
                  </p:nvCxnSpPr>
                  <p:spPr>
                    <a:xfrm>
                      <a:off x="13181" y="6041"/>
                      <a:ext cx="7079" cy="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6" name="直接连接符 225"/>
                    <p:cNvCxnSpPr/>
                    <p:nvPr/>
                  </p:nvCxnSpPr>
                  <p:spPr>
                    <a:xfrm>
                      <a:off x="13181" y="6208"/>
                      <a:ext cx="7079" cy="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27" name="组合 226"/>
                  <p:cNvGrpSpPr/>
                  <p:nvPr/>
                </p:nvGrpSpPr>
                <p:grpSpPr>
                  <a:xfrm>
                    <a:off x="13181" y="6402"/>
                    <a:ext cx="7078" cy="329"/>
                    <a:chOff x="13181" y="5879"/>
                    <a:chExt cx="7078" cy="329"/>
                  </a:xfrm>
                </p:grpSpPr>
                <p:cxnSp>
                  <p:nvCxnSpPr>
                    <p:cNvPr id="228" name="直接连接符 227"/>
                    <p:cNvCxnSpPr/>
                    <p:nvPr/>
                  </p:nvCxnSpPr>
                  <p:spPr>
                    <a:xfrm>
                      <a:off x="13181" y="5879"/>
                      <a:ext cx="7079" cy="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9" name="直接连接符 228"/>
                    <p:cNvCxnSpPr/>
                    <p:nvPr/>
                  </p:nvCxnSpPr>
                  <p:spPr>
                    <a:xfrm>
                      <a:off x="13181" y="6041"/>
                      <a:ext cx="7079" cy="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0" name="直接连接符 229"/>
                    <p:cNvCxnSpPr/>
                    <p:nvPr/>
                  </p:nvCxnSpPr>
                  <p:spPr>
                    <a:xfrm>
                      <a:off x="13181" y="6208"/>
                      <a:ext cx="7079" cy="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31" name="组合 230"/>
                <p:cNvGrpSpPr/>
                <p:nvPr/>
              </p:nvGrpSpPr>
              <p:grpSpPr>
                <a:xfrm>
                  <a:off x="13181" y="7959"/>
                  <a:ext cx="7078" cy="851"/>
                  <a:chOff x="13181" y="5879"/>
                  <a:chExt cx="7078" cy="851"/>
                </a:xfrm>
              </p:grpSpPr>
              <p:grpSp>
                <p:nvGrpSpPr>
                  <p:cNvPr id="232" name="组合 231"/>
                  <p:cNvGrpSpPr/>
                  <p:nvPr/>
                </p:nvGrpSpPr>
                <p:grpSpPr>
                  <a:xfrm>
                    <a:off x="13181" y="5879"/>
                    <a:ext cx="7078" cy="329"/>
                    <a:chOff x="13181" y="5879"/>
                    <a:chExt cx="7078" cy="329"/>
                  </a:xfrm>
                </p:grpSpPr>
                <p:cxnSp>
                  <p:nvCxnSpPr>
                    <p:cNvPr id="233" name="直接连接符 232"/>
                    <p:cNvCxnSpPr/>
                    <p:nvPr/>
                  </p:nvCxnSpPr>
                  <p:spPr>
                    <a:xfrm>
                      <a:off x="13181" y="5879"/>
                      <a:ext cx="7079" cy="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4" name="直接连接符 233"/>
                    <p:cNvCxnSpPr/>
                    <p:nvPr/>
                  </p:nvCxnSpPr>
                  <p:spPr>
                    <a:xfrm>
                      <a:off x="13181" y="6041"/>
                      <a:ext cx="7079" cy="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5" name="直接连接符 234"/>
                    <p:cNvCxnSpPr/>
                    <p:nvPr/>
                  </p:nvCxnSpPr>
                  <p:spPr>
                    <a:xfrm>
                      <a:off x="13181" y="6208"/>
                      <a:ext cx="7079" cy="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36" name="组合 235"/>
                  <p:cNvGrpSpPr/>
                  <p:nvPr/>
                </p:nvGrpSpPr>
                <p:grpSpPr>
                  <a:xfrm>
                    <a:off x="13181" y="6402"/>
                    <a:ext cx="7078" cy="329"/>
                    <a:chOff x="13181" y="5879"/>
                    <a:chExt cx="7078" cy="329"/>
                  </a:xfrm>
                </p:grpSpPr>
                <p:cxnSp>
                  <p:nvCxnSpPr>
                    <p:cNvPr id="237" name="直接连接符 236"/>
                    <p:cNvCxnSpPr/>
                    <p:nvPr/>
                  </p:nvCxnSpPr>
                  <p:spPr>
                    <a:xfrm>
                      <a:off x="13181" y="5879"/>
                      <a:ext cx="7079" cy="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8" name="直接连接符 237"/>
                    <p:cNvCxnSpPr/>
                    <p:nvPr/>
                  </p:nvCxnSpPr>
                  <p:spPr>
                    <a:xfrm>
                      <a:off x="13181" y="6041"/>
                      <a:ext cx="7079" cy="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9" name="直接连接符 238"/>
                    <p:cNvCxnSpPr/>
                    <p:nvPr/>
                  </p:nvCxnSpPr>
                  <p:spPr>
                    <a:xfrm>
                      <a:off x="13181" y="6208"/>
                      <a:ext cx="7079" cy="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249" name="直接连接符 248"/>
                <p:cNvCxnSpPr/>
                <p:nvPr/>
              </p:nvCxnSpPr>
              <p:spPr>
                <a:xfrm>
                  <a:off x="13181" y="8988"/>
                  <a:ext cx="7079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250" name="直接连接符 249"/>
                <p:cNvCxnSpPr/>
                <p:nvPr/>
              </p:nvCxnSpPr>
              <p:spPr>
                <a:xfrm>
                  <a:off x="13211" y="9155"/>
                  <a:ext cx="7079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直接连接符 250"/>
                <p:cNvCxnSpPr/>
                <p:nvPr/>
              </p:nvCxnSpPr>
              <p:spPr>
                <a:xfrm>
                  <a:off x="13181" y="5711"/>
                  <a:ext cx="7079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54" name="矩形 253"/>
            <p:cNvSpPr/>
            <p:nvPr/>
          </p:nvSpPr>
          <p:spPr>
            <a:xfrm>
              <a:off x="5565" y="4663"/>
              <a:ext cx="7834" cy="44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555" name="组合 554"/>
          <p:cNvGrpSpPr/>
          <p:nvPr/>
        </p:nvGrpSpPr>
        <p:grpSpPr>
          <a:xfrm rot="9540000">
            <a:off x="6735445" y="5558155"/>
            <a:ext cx="528955" cy="567055"/>
            <a:chOff x="9362" y="7235"/>
            <a:chExt cx="833" cy="893"/>
          </a:xfrm>
        </p:grpSpPr>
        <p:grpSp>
          <p:nvGrpSpPr>
            <p:cNvPr id="502" name="组合 501"/>
            <p:cNvGrpSpPr/>
            <p:nvPr/>
          </p:nvGrpSpPr>
          <p:grpSpPr>
            <a:xfrm>
              <a:off x="9460" y="7327"/>
              <a:ext cx="652" cy="650"/>
              <a:chOff x="9440" y="7327"/>
              <a:chExt cx="672" cy="650"/>
            </a:xfrm>
          </p:grpSpPr>
          <p:grpSp>
            <p:nvGrpSpPr>
              <p:cNvPr id="493" name="组合 492"/>
              <p:cNvGrpSpPr/>
              <p:nvPr/>
            </p:nvGrpSpPr>
            <p:grpSpPr>
              <a:xfrm>
                <a:off x="9440" y="7327"/>
                <a:ext cx="472" cy="450"/>
                <a:chOff x="9440" y="7327"/>
                <a:chExt cx="472" cy="450"/>
              </a:xfrm>
            </p:grpSpPr>
            <p:grpSp>
              <p:nvGrpSpPr>
                <p:cNvPr id="484" name="组合 483"/>
                <p:cNvGrpSpPr/>
                <p:nvPr/>
              </p:nvGrpSpPr>
              <p:grpSpPr>
                <a:xfrm>
                  <a:off x="9440" y="7327"/>
                  <a:ext cx="272" cy="250"/>
                  <a:chOff x="9440" y="7007"/>
                  <a:chExt cx="657" cy="570"/>
                </a:xfrm>
              </p:grpSpPr>
              <p:sp>
                <p:nvSpPr>
                  <p:cNvPr id="477" name="椭圆 476"/>
                  <p:cNvSpPr>
                    <a:spLocks noChangeAspect="1"/>
                  </p:cNvSpPr>
                  <p:nvPr/>
                </p:nvSpPr>
                <p:spPr>
                  <a:xfrm>
                    <a:off x="9440" y="7060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78" name="等腰三角形 477"/>
                  <p:cNvSpPr/>
                  <p:nvPr/>
                </p:nvSpPr>
                <p:spPr>
                  <a:xfrm>
                    <a:off x="9647" y="7120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79" name="椭圆 478"/>
                  <p:cNvSpPr>
                    <a:spLocks noChangeAspect="1"/>
                  </p:cNvSpPr>
                  <p:nvPr/>
                </p:nvSpPr>
                <p:spPr>
                  <a:xfrm>
                    <a:off x="9832" y="7007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80" name="椭圆 479"/>
                  <p:cNvSpPr>
                    <a:spLocks noChangeAspect="1"/>
                  </p:cNvSpPr>
                  <p:nvPr/>
                </p:nvSpPr>
                <p:spPr>
                  <a:xfrm>
                    <a:off x="9713" y="7314"/>
                    <a:ext cx="120" cy="12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81" name="椭圆 480"/>
                  <p:cNvSpPr>
                    <a:spLocks noChangeAspect="1"/>
                  </p:cNvSpPr>
                  <p:nvPr/>
                </p:nvSpPr>
                <p:spPr>
                  <a:xfrm>
                    <a:off x="9895" y="7434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82" name="等腰三角形 481"/>
                  <p:cNvSpPr/>
                  <p:nvPr/>
                </p:nvSpPr>
                <p:spPr>
                  <a:xfrm rot="17460000">
                    <a:off x="9647" y="7457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83" name="等腰三角形 482"/>
                  <p:cNvSpPr/>
                  <p:nvPr/>
                </p:nvSpPr>
                <p:spPr>
                  <a:xfrm rot="7620000">
                    <a:off x="9977" y="7238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485" name="组合 484"/>
                <p:cNvGrpSpPr/>
                <p:nvPr/>
              </p:nvGrpSpPr>
              <p:grpSpPr>
                <a:xfrm>
                  <a:off x="9640" y="7527"/>
                  <a:ext cx="272" cy="250"/>
                  <a:chOff x="9440" y="7007"/>
                  <a:chExt cx="657" cy="570"/>
                </a:xfrm>
              </p:grpSpPr>
              <p:sp>
                <p:nvSpPr>
                  <p:cNvPr id="486" name="椭圆 485"/>
                  <p:cNvSpPr>
                    <a:spLocks noChangeAspect="1"/>
                  </p:cNvSpPr>
                  <p:nvPr/>
                </p:nvSpPr>
                <p:spPr>
                  <a:xfrm>
                    <a:off x="9440" y="7060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87" name="等腰三角形 486"/>
                  <p:cNvSpPr/>
                  <p:nvPr/>
                </p:nvSpPr>
                <p:spPr>
                  <a:xfrm>
                    <a:off x="9647" y="7120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88" name="椭圆 487"/>
                  <p:cNvSpPr>
                    <a:spLocks noChangeAspect="1"/>
                  </p:cNvSpPr>
                  <p:nvPr/>
                </p:nvSpPr>
                <p:spPr>
                  <a:xfrm>
                    <a:off x="9832" y="7007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89" name="椭圆 488"/>
                  <p:cNvSpPr>
                    <a:spLocks noChangeAspect="1"/>
                  </p:cNvSpPr>
                  <p:nvPr/>
                </p:nvSpPr>
                <p:spPr>
                  <a:xfrm>
                    <a:off x="9713" y="7314"/>
                    <a:ext cx="120" cy="12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90" name="椭圆 489"/>
                  <p:cNvSpPr>
                    <a:spLocks noChangeAspect="1"/>
                  </p:cNvSpPr>
                  <p:nvPr/>
                </p:nvSpPr>
                <p:spPr>
                  <a:xfrm>
                    <a:off x="9895" y="7434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91" name="等腰三角形 490"/>
                  <p:cNvSpPr/>
                  <p:nvPr/>
                </p:nvSpPr>
                <p:spPr>
                  <a:xfrm rot="17460000">
                    <a:off x="9647" y="7457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92" name="等腰三角形 491"/>
                  <p:cNvSpPr/>
                  <p:nvPr/>
                </p:nvSpPr>
                <p:spPr>
                  <a:xfrm rot="7620000">
                    <a:off x="9977" y="7238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494" name="组合 493"/>
              <p:cNvGrpSpPr/>
              <p:nvPr/>
            </p:nvGrpSpPr>
            <p:grpSpPr>
              <a:xfrm>
                <a:off x="9840" y="7727"/>
                <a:ext cx="272" cy="250"/>
                <a:chOff x="9440" y="7007"/>
                <a:chExt cx="657" cy="570"/>
              </a:xfrm>
            </p:grpSpPr>
            <p:sp>
              <p:nvSpPr>
                <p:cNvPr id="495" name="椭圆 494"/>
                <p:cNvSpPr>
                  <a:spLocks noChangeAspect="1"/>
                </p:cNvSpPr>
                <p:nvPr/>
              </p:nvSpPr>
              <p:spPr>
                <a:xfrm>
                  <a:off x="9440" y="706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496" name="等腰三角形 495"/>
                <p:cNvSpPr/>
                <p:nvPr/>
              </p:nvSpPr>
              <p:spPr>
                <a:xfrm>
                  <a:off x="9647" y="7120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497" name="椭圆 496"/>
                <p:cNvSpPr>
                  <a:spLocks noChangeAspect="1"/>
                </p:cNvSpPr>
                <p:nvPr/>
              </p:nvSpPr>
              <p:spPr>
                <a:xfrm>
                  <a:off x="9832" y="7007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498" name="椭圆 497"/>
                <p:cNvSpPr>
                  <a:spLocks noChangeAspect="1"/>
                </p:cNvSpPr>
                <p:nvPr/>
              </p:nvSpPr>
              <p:spPr>
                <a:xfrm>
                  <a:off x="9713" y="7314"/>
                  <a:ext cx="120" cy="1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499" name="椭圆 498"/>
                <p:cNvSpPr>
                  <a:spLocks noChangeAspect="1"/>
                </p:cNvSpPr>
                <p:nvPr/>
              </p:nvSpPr>
              <p:spPr>
                <a:xfrm>
                  <a:off x="9895" y="7434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500" name="等腰三角形 499"/>
                <p:cNvSpPr/>
                <p:nvPr/>
              </p:nvSpPr>
              <p:spPr>
                <a:xfrm rot="17460000">
                  <a:off x="9647" y="7457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501" name="等腰三角形 500"/>
                <p:cNvSpPr/>
                <p:nvPr/>
              </p:nvSpPr>
              <p:spPr>
                <a:xfrm rot="7620000">
                  <a:off x="9977" y="7238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503" name="组合 502"/>
            <p:cNvGrpSpPr/>
            <p:nvPr/>
          </p:nvGrpSpPr>
          <p:grpSpPr>
            <a:xfrm rot="17760000">
              <a:off x="9361" y="7236"/>
              <a:ext cx="652" cy="650"/>
              <a:chOff x="9440" y="7327"/>
              <a:chExt cx="672" cy="650"/>
            </a:xfrm>
          </p:grpSpPr>
          <p:grpSp>
            <p:nvGrpSpPr>
              <p:cNvPr id="504" name="组合 503"/>
              <p:cNvGrpSpPr/>
              <p:nvPr/>
            </p:nvGrpSpPr>
            <p:grpSpPr>
              <a:xfrm>
                <a:off x="9440" y="7327"/>
                <a:ext cx="472" cy="450"/>
                <a:chOff x="9440" y="7327"/>
                <a:chExt cx="472" cy="450"/>
              </a:xfrm>
            </p:grpSpPr>
            <p:grpSp>
              <p:nvGrpSpPr>
                <p:cNvPr id="505" name="组合 504"/>
                <p:cNvGrpSpPr/>
                <p:nvPr/>
              </p:nvGrpSpPr>
              <p:grpSpPr>
                <a:xfrm>
                  <a:off x="9440" y="7327"/>
                  <a:ext cx="272" cy="250"/>
                  <a:chOff x="9440" y="7007"/>
                  <a:chExt cx="657" cy="570"/>
                </a:xfrm>
              </p:grpSpPr>
              <p:sp>
                <p:nvSpPr>
                  <p:cNvPr id="506" name="椭圆 505"/>
                  <p:cNvSpPr>
                    <a:spLocks noChangeAspect="1"/>
                  </p:cNvSpPr>
                  <p:nvPr/>
                </p:nvSpPr>
                <p:spPr>
                  <a:xfrm>
                    <a:off x="9440" y="7060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07" name="等腰三角形 506"/>
                  <p:cNvSpPr/>
                  <p:nvPr/>
                </p:nvSpPr>
                <p:spPr>
                  <a:xfrm>
                    <a:off x="9647" y="7120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08" name="椭圆 507"/>
                  <p:cNvSpPr>
                    <a:spLocks noChangeAspect="1"/>
                  </p:cNvSpPr>
                  <p:nvPr/>
                </p:nvSpPr>
                <p:spPr>
                  <a:xfrm>
                    <a:off x="9832" y="7007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09" name="椭圆 508"/>
                  <p:cNvSpPr>
                    <a:spLocks noChangeAspect="1"/>
                  </p:cNvSpPr>
                  <p:nvPr/>
                </p:nvSpPr>
                <p:spPr>
                  <a:xfrm>
                    <a:off x="9713" y="7314"/>
                    <a:ext cx="120" cy="12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0" name="椭圆 509"/>
                  <p:cNvSpPr>
                    <a:spLocks noChangeAspect="1"/>
                  </p:cNvSpPr>
                  <p:nvPr/>
                </p:nvSpPr>
                <p:spPr>
                  <a:xfrm>
                    <a:off x="9895" y="7434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1" name="等腰三角形 510"/>
                  <p:cNvSpPr/>
                  <p:nvPr/>
                </p:nvSpPr>
                <p:spPr>
                  <a:xfrm rot="17460000">
                    <a:off x="9647" y="7457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2" name="等腰三角形 511"/>
                  <p:cNvSpPr/>
                  <p:nvPr/>
                </p:nvSpPr>
                <p:spPr>
                  <a:xfrm rot="7620000">
                    <a:off x="9977" y="7238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513" name="组合 512"/>
                <p:cNvGrpSpPr/>
                <p:nvPr/>
              </p:nvGrpSpPr>
              <p:grpSpPr>
                <a:xfrm>
                  <a:off x="9640" y="7527"/>
                  <a:ext cx="272" cy="250"/>
                  <a:chOff x="9440" y="7007"/>
                  <a:chExt cx="657" cy="570"/>
                </a:xfrm>
              </p:grpSpPr>
              <p:sp>
                <p:nvSpPr>
                  <p:cNvPr id="514" name="椭圆 513"/>
                  <p:cNvSpPr>
                    <a:spLocks noChangeAspect="1"/>
                  </p:cNvSpPr>
                  <p:nvPr/>
                </p:nvSpPr>
                <p:spPr>
                  <a:xfrm>
                    <a:off x="9440" y="7060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5" name="等腰三角形 514"/>
                  <p:cNvSpPr/>
                  <p:nvPr/>
                </p:nvSpPr>
                <p:spPr>
                  <a:xfrm>
                    <a:off x="9647" y="7120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6" name="椭圆 515"/>
                  <p:cNvSpPr>
                    <a:spLocks noChangeAspect="1"/>
                  </p:cNvSpPr>
                  <p:nvPr/>
                </p:nvSpPr>
                <p:spPr>
                  <a:xfrm>
                    <a:off x="9832" y="7007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7" name="椭圆 516"/>
                  <p:cNvSpPr>
                    <a:spLocks noChangeAspect="1"/>
                  </p:cNvSpPr>
                  <p:nvPr/>
                </p:nvSpPr>
                <p:spPr>
                  <a:xfrm>
                    <a:off x="9713" y="7314"/>
                    <a:ext cx="120" cy="12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8" name="椭圆 517"/>
                  <p:cNvSpPr>
                    <a:spLocks noChangeAspect="1"/>
                  </p:cNvSpPr>
                  <p:nvPr/>
                </p:nvSpPr>
                <p:spPr>
                  <a:xfrm>
                    <a:off x="9895" y="7434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9" name="等腰三角形 518"/>
                  <p:cNvSpPr/>
                  <p:nvPr/>
                </p:nvSpPr>
                <p:spPr>
                  <a:xfrm rot="17460000">
                    <a:off x="9647" y="7457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20" name="等腰三角形 519"/>
                  <p:cNvSpPr/>
                  <p:nvPr/>
                </p:nvSpPr>
                <p:spPr>
                  <a:xfrm rot="7620000">
                    <a:off x="9977" y="7238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521" name="组合 520"/>
              <p:cNvGrpSpPr/>
              <p:nvPr/>
            </p:nvGrpSpPr>
            <p:grpSpPr>
              <a:xfrm>
                <a:off x="9840" y="7727"/>
                <a:ext cx="272" cy="250"/>
                <a:chOff x="9440" y="7007"/>
                <a:chExt cx="657" cy="570"/>
              </a:xfrm>
            </p:grpSpPr>
            <p:sp>
              <p:nvSpPr>
                <p:cNvPr id="522" name="椭圆 521"/>
                <p:cNvSpPr>
                  <a:spLocks noChangeAspect="1"/>
                </p:cNvSpPr>
                <p:nvPr/>
              </p:nvSpPr>
              <p:spPr>
                <a:xfrm>
                  <a:off x="9440" y="706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523" name="等腰三角形 522"/>
                <p:cNvSpPr/>
                <p:nvPr/>
              </p:nvSpPr>
              <p:spPr>
                <a:xfrm>
                  <a:off x="9647" y="7120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524" name="椭圆 523"/>
                <p:cNvSpPr>
                  <a:spLocks noChangeAspect="1"/>
                </p:cNvSpPr>
                <p:nvPr/>
              </p:nvSpPr>
              <p:spPr>
                <a:xfrm>
                  <a:off x="9832" y="7007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525" name="椭圆 524"/>
                <p:cNvSpPr>
                  <a:spLocks noChangeAspect="1"/>
                </p:cNvSpPr>
                <p:nvPr/>
              </p:nvSpPr>
              <p:spPr>
                <a:xfrm>
                  <a:off x="9713" y="7314"/>
                  <a:ext cx="120" cy="1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526" name="椭圆 525"/>
                <p:cNvSpPr>
                  <a:spLocks noChangeAspect="1"/>
                </p:cNvSpPr>
                <p:nvPr/>
              </p:nvSpPr>
              <p:spPr>
                <a:xfrm>
                  <a:off x="9895" y="7434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527" name="等腰三角形 526"/>
                <p:cNvSpPr/>
                <p:nvPr/>
              </p:nvSpPr>
              <p:spPr>
                <a:xfrm rot="17460000">
                  <a:off x="9647" y="7457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528" name="等腰三角形 527"/>
                <p:cNvSpPr/>
                <p:nvPr/>
              </p:nvSpPr>
              <p:spPr>
                <a:xfrm rot="7620000">
                  <a:off x="9977" y="7238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529" name="组合 528"/>
            <p:cNvGrpSpPr/>
            <p:nvPr/>
          </p:nvGrpSpPr>
          <p:grpSpPr>
            <a:xfrm rot="17040000">
              <a:off x="9544" y="7477"/>
              <a:ext cx="652" cy="650"/>
              <a:chOff x="9440" y="7327"/>
              <a:chExt cx="672" cy="650"/>
            </a:xfrm>
          </p:grpSpPr>
          <p:grpSp>
            <p:nvGrpSpPr>
              <p:cNvPr id="530" name="组合 529"/>
              <p:cNvGrpSpPr/>
              <p:nvPr/>
            </p:nvGrpSpPr>
            <p:grpSpPr>
              <a:xfrm>
                <a:off x="9440" y="7327"/>
                <a:ext cx="472" cy="450"/>
                <a:chOff x="9440" y="7327"/>
                <a:chExt cx="472" cy="450"/>
              </a:xfrm>
            </p:grpSpPr>
            <p:grpSp>
              <p:nvGrpSpPr>
                <p:cNvPr id="531" name="组合 530"/>
                <p:cNvGrpSpPr/>
                <p:nvPr/>
              </p:nvGrpSpPr>
              <p:grpSpPr>
                <a:xfrm>
                  <a:off x="9440" y="7327"/>
                  <a:ext cx="272" cy="250"/>
                  <a:chOff x="9440" y="7007"/>
                  <a:chExt cx="657" cy="570"/>
                </a:xfrm>
              </p:grpSpPr>
              <p:sp>
                <p:nvSpPr>
                  <p:cNvPr id="532" name="椭圆 531"/>
                  <p:cNvSpPr>
                    <a:spLocks noChangeAspect="1"/>
                  </p:cNvSpPr>
                  <p:nvPr/>
                </p:nvSpPr>
                <p:spPr>
                  <a:xfrm>
                    <a:off x="9440" y="7060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33" name="等腰三角形 532"/>
                  <p:cNvSpPr/>
                  <p:nvPr/>
                </p:nvSpPr>
                <p:spPr>
                  <a:xfrm>
                    <a:off x="9647" y="7120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34" name="椭圆 533"/>
                  <p:cNvSpPr>
                    <a:spLocks noChangeAspect="1"/>
                  </p:cNvSpPr>
                  <p:nvPr/>
                </p:nvSpPr>
                <p:spPr>
                  <a:xfrm>
                    <a:off x="9832" y="7007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35" name="椭圆 534"/>
                  <p:cNvSpPr>
                    <a:spLocks noChangeAspect="1"/>
                  </p:cNvSpPr>
                  <p:nvPr/>
                </p:nvSpPr>
                <p:spPr>
                  <a:xfrm>
                    <a:off x="9713" y="7314"/>
                    <a:ext cx="120" cy="12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36" name="椭圆 535"/>
                  <p:cNvSpPr>
                    <a:spLocks noChangeAspect="1"/>
                  </p:cNvSpPr>
                  <p:nvPr/>
                </p:nvSpPr>
                <p:spPr>
                  <a:xfrm>
                    <a:off x="9895" y="7434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37" name="等腰三角形 536"/>
                  <p:cNvSpPr/>
                  <p:nvPr/>
                </p:nvSpPr>
                <p:spPr>
                  <a:xfrm rot="17460000">
                    <a:off x="9647" y="7457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38" name="等腰三角形 537"/>
                  <p:cNvSpPr/>
                  <p:nvPr/>
                </p:nvSpPr>
                <p:spPr>
                  <a:xfrm rot="7620000">
                    <a:off x="9977" y="7238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539" name="组合 538"/>
                <p:cNvGrpSpPr/>
                <p:nvPr/>
              </p:nvGrpSpPr>
              <p:grpSpPr>
                <a:xfrm>
                  <a:off x="9640" y="7527"/>
                  <a:ext cx="272" cy="250"/>
                  <a:chOff x="9440" y="7007"/>
                  <a:chExt cx="657" cy="570"/>
                </a:xfrm>
              </p:grpSpPr>
              <p:sp>
                <p:nvSpPr>
                  <p:cNvPr id="540" name="椭圆 539"/>
                  <p:cNvSpPr>
                    <a:spLocks noChangeAspect="1"/>
                  </p:cNvSpPr>
                  <p:nvPr/>
                </p:nvSpPr>
                <p:spPr>
                  <a:xfrm>
                    <a:off x="9440" y="7060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41" name="等腰三角形 540"/>
                  <p:cNvSpPr/>
                  <p:nvPr/>
                </p:nvSpPr>
                <p:spPr>
                  <a:xfrm>
                    <a:off x="9647" y="7120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42" name="椭圆 541"/>
                  <p:cNvSpPr>
                    <a:spLocks noChangeAspect="1"/>
                  </p:cNvSpPr>
                  <p:nvPr/>
                </p:nvSpPr>
                <p:spPr>
                  <a:xfrm>
                    <a:off x="9832" y="7007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43" name="椭圆 542"/>
                  <p:cNvSpPr>
                    <a:spLocks noChangeAspect="1"/>
                  </p:cNvSpPr>
                  <p:nvPr/>
                </p:nvSpPr>
                <p:spPr>
                  <a:xfrm>
                    <a:off x="9713" y="7314"/>
                    <a:ext cx="120" cy="12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44" name="椭圆 543"/>
                  <p:cNvSpPr>
                    <a:spLocks noChangeAspect="1"/>
                  </p:cNvSpPr>
                  <p:nvPr/>
                </p:nvSpPr>
                <p:spPr>
                  <a:xfrm>
                    <a:off x="9895" y="7434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45" name="等腰三角形 544"/>
                  <p:cNvSpPr/>
                  <p:nvPr/>
                </p:nvSpPr>
                <p:spPr>
                  <a:xfrm rot="17460000">
                    <a:off x="9647" y="7457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46" name="等腰三角形 545"/>
                  <p:cNvSpPr/>
                  <p:nvPr/>
                </p:nvSpPr>
                <p:spPr>
                  <a:xfrm rot="7620000">
                    <a:off x="9977" y="7238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547" name="组合 546"/>
              <p:cNvGrpSpPr/>
              <p:nvPr/>
            </p:nvGrpSpPr>
            <p:grpSpPr>
              <a:xfrm>
                <a:off x="9840" y="7727"/>
                <a:ext cx="272" cy="250"/>
                <a:chOff x="9440" y="7007"/>
                <a:chExt cx="657" cy="570"/>
              </a:xfrm>
            </p:grpSpPr>
            <p:sp>
              <p:nvSpPr>
                <p:cNvPr id="548" name="椭圆 547"/>
                <p:cNvSpPr>
                  <a:spLocks noChangeAspect="1"/>
                </p:cNvSpPr>
                <p:nvPr/>
              </p:nvSpPr>
              <p:spPr>
                <a:xfrm>
                  <a:off x="9440" y="706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549" name="等腰三角形 548"/>
                <p:cNvSpPr/>
                <p:nvPr/>
              </p:nvSpPr>
              <p:spPr>
                <a:xfrm>
                  <a:off x="9647" y="7120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550" name="椭圆 549"/>
                <p:cNvSpPr>
                  <a:spLocks noChangeAspect="1"/>
                </p:cNvSpPr>
                <p:nvPr/>
              </p:nvSpPr>
              <p:spPr>
                <a:xfrm>
                  <a:off x="9832" y="7007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551" name="椭圆 550"/>
                <p:cNvSpPr>
                  <a:spLocks noChangeAspect="1"/>
                </p:cNvSpPr>
                <p:nvPr/>
              </p:nvSpPr>
              <p:spPr>
                <a:xfrm>
                  <a:off x="9713" y="7314"/>
                  <a:ext cx="120" cy="1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552" name="椭圆 551"/>
                <p:cNvSpPr>
                  <a:spLocks noChangeAspect="1"/>
                </p:cNvSpPr>
                <p:nvPr/>
              </p:nvSpPr>
              <p:spPr>
                <a:xfrm>
                  <a:off x="9895" y="7434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553" name="等腰三角形 552"/>
                <p:cNvSpPr/>
                <p:nvPr/>
              </p:nvSpPr>
              <p:spPr>
                <a:xfrm rot="17460000">
                  <a:off x="9647" y="7457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554" name="等腰三角形 553"/>
                <p:cNvSpPr/>
                <p:nvPr/>
              </p:nvSpPr>
              <p:spPr>
                <a:xfrm rot="7620000">
                  <a:off x="9977" y="7238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556" name="组合 555"/>
          <p:cNvGrpSpPr/>
          <p:nvPr/>
        </p:nvGrpSpPr>
        <p:grpSpPr>
          <a:xfrm rot="14400000">
            <a:off x="6665595" y="5398135"/>
            <a:ext cx="528955" cy="567055"/>
            <a:chOff x="9362" y="7235"/>
            <a:chExt cx="833" cy="893"/>
          </a:xfrm>
        </p:grpSpPr>
        <p:grpSp>
          <p:nvGrpSpPr>
            <p:cNvPr id="557" name="组合 556"/>
            <p:cNvGrpSpPr/>
            <p:nvPr/>
          </p:nvGrpSpPr>
          <p:grpSpPr>
            <a:xfrm>
              <a:off x="9460" y="7327"/>
              <a:ext cx="652" cy="650"/>
              <a:chOff x="9440" y="7327"/>
              <a:chExt cx="672" cy="650"/>
            </a:xfrm>
          </p:grpSpPr>
          <p:grpSp>
            <p:nvGrpSpPr>
              <p:cNvPr id="558" name="组合 557"/>
              <p:cNvGrpSpPr/>
              <p:nvPr/>
            </p:nvGrpSpPr>
            <p:grpSpPr>
              <a:xfrm>
                <a:off x="9440" y="7327"/>
                <a:ext cx="472" cy="450"/>
                <a:chOff x="9440" y="7327"/>
                <a:chExt cx="472" cy="450"/>
              </a:xfrm>
            </p:grpSpPr>
            <p:grpSp>
              <p:nvGrpSpPr>
                <p:cNvPr id="559" name="组合 558"/>
                <p:cNvGrpSpPr/>
                <p:nvPr/>
              </p:nvGrpSpPr>
              <p:grpSpPr>
                <a:xfrm>
                  <a:off x="9440" y="7327"/>
                  <a:ext cx="272" cy="250"/>
                  <a:chOff x="9440" y="7007"/>
                  <a:chExt cx="657" cy="570"/>
                </a:xfrm>
              </p:grpSpPr>
              <p:sp>
                <p:nvSpPr>
                  <p:cNvPr id="560" name="椭圆 559"/>
                  <p:cNvSpPr>
                    <a:spLocks noChangeAspect="1"/>
                  </p:cNvSpPr>
                  <p:nvPr/>
                </p:nvSpPr>
                <p:spPr>
                  <a:xfrm>
                    <a:off x="9440" y="7060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61" name="等腰三角形 560"/>
                  <p:cNvSpPr/>
                  <p:nvPr/>
                </p:nvSpPr>
                <p:spPr>
                  <a:xfrm>
                    <a:off x="9647" y="7120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62" name="椭圆 561"/>
                  <p:cNvSpPr>
                    <a:spLocks noChangeAspect="1"/>
                  </p:cNvSpPr>
                  <p:nvPr/>
                </p:nvSpPr>
                <p:spPr>
                  <a:xfrm>
                    <a:off x="9832" y="7007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63" name="椭圆 562"/>
                  <p:cNvSpPr>
                    <a:spLocks noChangeAspect="1"/>
                  </p:cNvSpPr>
                  <p:nvPr/>
                </p:nvSpPr>
                <p:spPr>
                  <a:xfrm>
                    <a:off x="9713" y="7314"/>
                    <a:ext cx="120" cy="12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64" name="椭圆 563"/>
                  <p:cNvSpPr>
                    <a:spLocks noChangeAspect="1"/>
                  </p:cNvSpPr>
                  <p:nvPr/>
                </p:nvSpPr>
                <p:spPr>
                  <a:xfrm>
                    <a:off x="9895" y="7434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65" name="等腰三角形 564"/>
                  <p:cNvSpPr/>
                  <p:nvPr/>
                </p:nvSpPr>
                <p:spPr>
                  <a:xfrm rot="17460000">
                    <a:off x="9647" y="7457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66" name="等腰三角形 565"/>
                  <p:cNvSpPr/>
                  <p:nvPr/>
                </p:nvSpPr>
                <p:spPr>
                  <a:xfrm rot="7620000">
                    <a:off x="9977" y="7238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567" name="组合 566"/>
                <p:cNvGrpSpPr/>
                <p:nvPr/>
              </p:nvGrpSpPr>
              <p:grpSpPr>
                <a:xfrm>
                  <a:off x="9640" y="7527"/>
                  <a:ext cx="272" cy="250"/>
                  <a:chOff x="9440" y="7007"/>
                  <a:chExt cx="657" cy="570"/>
                </a:xfrm>
              </p:grpSpPr>
              <p:sp>
                <p:nvSpPr>
                  <p:cNvPr id="568" name="椭圆 567"/>
                  <p:cNvSpPr>
                    <a:spLocks noChangeAspect="1"/>
                  </p:cNvSpPr>
                  <p:nvPr/>
                </p:nvSpPr>
                <p:spPr>
                  <a:xfrm>
                    <a:off x="9440" y="7060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69" name="等腰三角形 568"/>
                  <p:cNvSpPr/>
                  <p:nvPr/>
                </p:nvSpPr>
                <p:spPr>
                  <a:xfrm>
                    <a:off x="9647" y="7120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0" name="椭圆 569"/>
                  <p:cNvSpPr>
                    <a:spLocks noChangeAspect="1"/>
                  </p:cNvSpPr>
                  <p:nvPr/>
                </p:nvSpPr>
                <p:spPr>
                  <a:xfrm>
                    <a:off x="9832" y="7007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1" name="椭圆 570"/>
                  <p:cNvSpPr>
                    <a:spLocks noChangeAspect="1"/>
                  </p:cNvSpPr>
                  <p:nvPr/>
                </p:nvSpPr>
                <p:spPr>
                  <a:xfrm>
                    <a:off x="9713" y="7314"/>
                    <a:ext cx="120" cy="12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2" name="椭圆 571"/>
                  <p:cNvSpPr>
                    <a:spLocks noChangeAspect="1"/>
                  </p:cNvSpPr>
                  <p:nvPr/>
                </p:nvSpPr>
                <p:spPr>
                  <a:xfrm>
                    <a:off x="9895" y="7434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3" name="等腰三角形 572"/>
                  <p:cNvSpPr/>
                  <p:nvPr/>
                </p:nvSpPr>
                <p:spPr>
                  <a:xfrm rot="17460000">
                    <a:off x="9647" y="7457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4" name="等腰三角形 573"/>
                  <p:cNvSpPr/>
                  <p:nvPr/>
                </p:nvSpPr>
                <p:spPr>
                  <a:xfrm rot="7620000">
                    <a:off x="9977" y="7238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575" name="组合 574"/>
              <p:cNvGrpSpPr/>
              <p:nvPr/>
            </p:nvGrpSpPr>
            <p:grpSpPr>
              <a:xfrm>
                <a:off x="9840" y="7727"/>
                <a:ext cx="272" cy="250"/>
                <a:chOff x="9440" y="7007"/>
                <a:chExt cx="657" cy="570"/>
              </a:xfrm>
            </p:grpSpPr>
            <p:sp>
              <p:nvSpPr>
                <p:cNvPr id="576" name="椭圆 575"/>
                <p:cNvSpPr>
                  <a:spLocks noChangeAspect="1"/>
                </p:cNvSpPr>
                <p:nvPr/>
              </p:nvSpPr>
              <p:spPr>
                <a:xfrm>
                  <a:off x="9440" y="706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577" name="等腰三角形 576"/>
                <p:cNvSpPr/>
                <p:nvPr/>
              </p:nvSpPr>
              <p:spPr>
                <a:xfrm>
                  <a:off x="9647" y="7120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578" name="椭圆 577"/>
                <p:cNvSpPr>
                  <a:spLocks noChangeAspect="1"/>
                </p:cNvSpPr>
                <p:nvPr/>
              </p:nvSpPr>
              <p:spPr>
                <a:xfrm>
                  <a:off x="9832" y="7007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579" name="椭圆 578"/>
                <p:cNvSpPr>
                  <a:spLocks noChangeAspect="1"/>
                </p:cNvSpPr>
                <p:nvPr/>
              </p:nvSpPr>
              <p:spPr>
                <a:xfrm>
                  <a:off x="9713" y="7314"/>
                  <a:ext cx="120" cy="1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580" name="椭圆 579"/>
                <p:cNvSpPr>
                  <a:spLocks noChangeAspect="1"/>
                </p:cNvSpPr>
                <p:nvPr/>
              </p:nvSpPr>
              <p:spPr>
                <a:xfrm>
                  <a:off x="9895" y="7434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581" name="等腰三角形 580"/>
                <p:cNvSpPr/>
                <p:nvPr/>
              </p:nvSpPr>
              <p:spPr>
                <a:xfrm rot="17460000">
                  <a:off x="9647" y="7457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582" name="等腰三角形 581"/>
                <p:cNvSpPr/>
                <p:nvPr/>
              </p:nvSpPr>
              <p:spPr>
                <a:xfrm rot="7620000">
                  <a:off x="9977" y="7238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583" name="组合 582"/>
            <p:cNvGrpSpPr/>
            <p:nvPr/>
          </p:nvGrpSpPr>
          <p:grpSpPr>
            <a:xfrm rot="17760000">
              <a:off x="9361" y="7236"/>
              <a:ext cx="652" cy="650"/>
              <a:chOff x="9440" y="7327"/>
              <a:chExt cx="672" cy="650"/>
            </a:xfrm>
          </p:grpSpPr>
          <p:grpSp>
            <p:nvGrpSpPr>
              <p:cNvPr id="584" name="组合 583"/>
              <p:cNvGrpSpPr/>
              <p:nvPr/>
            </p:nvGrpSpPr>
            <p:grpSpPr>
              <a:xfrm>
                <a:off x="9440" y="7327"/>
                <a:ext cx="472" cy="450"/>
                <a:chOff x="9440" y="7327"/>
                <a:chExt cx="472" cy="450"/>
              </a:xfrm>
            </p:grpSpPr>
            <p:grpSp>
              <p:nvGrpSpPr>
                <p:cNvPr id="585" name="组合 584"/>
                <p:cNvGrpSpPr/>
                <p:nvPr/>
              </p:nvGrpSpPr>
              <p:grpSpPr>
                <a:xfrm>
                  <a:off x="9440" y="7327"/>
                  <a:ext cx="272" cy="250"/>
                  <a:chOff x="9440" y="7007"/>
                  <a:chExt cx="657" cy="570"/>
                </a:xfrm>
              </p:grpSpPr>
              <p:sp>
                <p:nvSpPr>
                  <p:cNvPr id="586" name="椭圆 585"/>
                  <p:cNvSpPr>
                    <a:spLocks noChangeAspect="1"/>
                  </p:cNvSpPr>
                  <p:nvPr/>
                </p:nvSpPr>
                <p:spPr>
                  <a:xfrm>
                    <a:off x="9440" y="7060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87" name="等腰三角形 586"/>
                  <p:cNvSpPr/>
                  <p:nvPr/>
                </p:nvSpPr>
                <p:spPr>
                  <a:xfrm>
                    <a:off x="9647" y="7120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88" name="椭圆 587"/>
                  <p:cNvSpPr>
                    <a:spLocks noChangeAspect="1"/>
                  </p:cNvSpPr>
                  <p:nvPr/>
                </p:nvSpPr>
                <p:spPr>
                  <a:xfrm>
                    <a:off x="9832" y="7007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89" name="椭圆 588"/>
                  <p:cNvSpPr>
                    <a:spLocks noChangeAspect="1"/>
                  </p:cNvSpPr>
                  <p:nvPr/>
                </p:nvSpPr>
                <p:spPr>
                  <a:xfrm>
                    <a:off x="9713" y="7314"/>
                    <a:ext cx="120" cy="12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0" name="椭圆 589"/>
                  <p:cNvSpPr>
                    <a:spLocks noChangeAspect="1"/>
                  </p:cNvSpPr>
                  <p:nvPr/>
                </p:nvSpPr>
                <p:spPr>
                  <a:xfrm>
                    <a:off x="9895" y="7434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1" name="等腰三角形 590"/>
                  <p:cNvSpPr/>
                  <p:nvPr/>
                </p:nvSpPr>
                <p:spPr>
                  <a:xfrm rot="17460000">
                    <a:off x="9647" y="7457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2" name="等腰三角形 591"/>
                  <p:cNvSpPr/>
                  <p:nvPr/>
                </p:nvSpPr>
                <p:spPr>
                  <a:xfrm rot="7620000">
                    <a:off x="9977" y="7238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593" name="组合 592"/>
                <p:cNvGrpSpPr/>
                <p:nvPr/>
              </p:nvGrpSpPr>
              <p:grpSpPr>
                <a:xfrm>
                  <a:off x="9640" y="7527"/>
                  <a:ext cx="272" cy="250"/>
                  <a:chOff x="9440" y="7007"/>
                  <a:chExt cx="657" cy="570"/>
                </a:xfrm>
              </p:grpSpPr>
              <p:sp>
                <p:nvSpPr>
                  <p:cNvPr id="594" name="椭圆 593"/>
                  <p:cNvSpPr>
                    <a:spLocks noChangeAspect="1"/>
                  </p:cNvSpPr>
                  <p:nvPr/>
                </p:nvSpPr>
                <p:spPr>
                  <a:xfrm>
                    <a:off x="9440" y="7060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5" name="等腰三角形 594"/>
                  <p:cNvSpPr/>
                  <p:nvPr/>
                </p:nvSpPr>
                <p:spPr>
                  <a:xfrm>
                    <a:off x="9647" y="7120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6" name="椭圆 595"/>
                  <p:cNvSpPr>
                    <a:spLocks noChangeAspect="1"/>
                  </p:cNvSpPr>
                  <p:nvPr/>
                </p:nvSpPr>
                <p:spPr>
                  <a:xfrm>
                    <a:off x="9832" y="7007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7" name="椭圆 596"/>
                  <p:cNvSpPr>
                    <a:spLocks noChangeAspect="1"/>
                  </p:cNvSpPr>
                  <p:nvPr/>
                </p:nvSpPr>
                <p:spPr>
                  <a:xfrm>
                    <a:off x="9713" y="7314"/>
                    <a:ext cx="120" cy="12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8" name="椭圆 597"/>
                  <p:cNvSpPr>
                    <a:spLocks noChangeAspect="1"/>
                  </p:cNvSpPr>
                  <p:nvPr/>
                </p:nvSpPr>
                <p:spPr>
                  <a:xfrm>
                    <a:off x="9895" y="7434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9" name="等腰三角形 598"/>
                  <p:cNvSpPr/>
                  <p:nvPr/>
                </p:nvSpPr>
                <p:spPr>
                  <a:xfrm rot="17460000">
                    <a:off x="9647" y="7457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00" name="等腰三角形 599"/>
                  <p:cNvSpPr/>
                  <p:nvPr/>
                </p:nvSpPr>
                <p:spPr>
                  <a:xfrm rot="7620000">
                    <a:off x="9977" y="7238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601" name="组合 600"/>
              <p:cNvGrpSpPr/>
              <p:nvPr/>
            </p:nvGrpSpPr>
            <p:grpSpPr>
              <a:xfrm>
                <a:off x="9840" y="7727"/>
                <a:ext cx="272" cy="250"/>
                <a:chOff x="9440" y="7007"/>
                <a:chExt cx="657" cy="570"/>
              </a:xfrm>
            </p:grpSpPr>
            <p:sp>
              <p:nvSpPr>
                <p:cNvPr id="602" name="椭圆 601"/>
                <p:cNvSpPr>
                  <a:spLocks noChangeAspect="1"/>
                </p:cNvSpPr>
                <p:nvPr/>
              </p:nvSpPr>
              <p:spPr>
                <a:xfrm>
                  <a:off x="9440" y="706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603" name="等腰三角形 602"/>
                <p:cNvSpPr/>
                <p:nvPr/>
              </p:nvSpPr>
              <p:spPr>
                <a:xfrm>
                  <a:off x="9647" y="7120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604" name="椭圆 603"/>
                <p:cNvSpPr>
                  <a:spLocks noChangeAspect="1"/>
                </p:cNvSpPr>
                <p:nvPr/>
              </p:nvSpPr>
              <p:spPr>
                <a:xfrm>
                  <a:off x="9832" y="7007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605" name="椭圆 604"/>
                <p:cNvSpPr>
                  <a:spLocks noChangeAspect="1"/>
                </p:cNvSpPr>
                <p:nvPr/>
              </p:nvSpPr>
              <p:spPr>
                <a:xfrm>
                  <a:off x="9713" y="7314"/>
                  <a:ext cx="120" cy="1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606" name="椭圆 605"/>
                <p:cNvSpPr>
                  <a:spLocks noChangeAspect="1"/>
                </p:cNvSpPr>
                <p:nvPr/>
              </p:nvSpPr>
              <p:spPr>
                <a:xfrm>
                  <a:off x="9895" y="7434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607" name="等腰三角形 606"/>
                <p:cNvSpPr/>
                <p:nvPr/>
              </p:nvSpPr>
              <p:spPr>
                <a:xfrm rot="17460000">
                  <a:off x="9647" y="7457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608" name="等腰三角形 607"/>
                <p:cNvSpPr/>
                <p:nvPr/>
              </p:nvSpPr>
              <p:spPr>
                <a:xfrm rot="7620000">
                  <a:off x="9977" y="7238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609" name="组合 608"/>
            <p:cNvGrpSpPr/>
            <p:nvPr/>
          </p:nvGrpSpPr>
          <p:grpSpPr>
            <a:xfrm rot="17040000">
              <a:off x="9544" y="7477"/>
              <a:ext cx="652" cy="650"/>
              <a:chOff x="9440" y="7327"/>
              <a:chExt cx="672" cy="650"/>
            </a:xfrm>
          </p:grpSpPr>
          <p:grpSp>
            <p:nvGrpSpPr>
              <p:cNvPr id="610" name="组合 609"/>
              <p:cNvGrpSpPr/>
              <p:nvPr/>
            </p:nvGrpSpPr>
            <p:grpSpPr>
              <a:xfrm>
                <a:off x="9440" y="7327"/>
                <a:ext cx="472" cy="450"/>
                <a:chOff x="9440" y="7327"/>
                <a:chExt cx="472" cy="450"/>
              </a:xfrm>
            </p:grpSpPr>
            <p:grpSp>
              <p:nvGrpSpPr>
                <p:cNvPr id="611" name="组合 610"/>
                <p:cNvGrpSpPr/>
                <p:nvPr/>
              </p:nvGrpSpPr>
              <p:grpSpPr>
                <a:xfrm>
                  <a:off x="9440" y="7327"/>
                  <a:ext cx="272" cy="250"/>
                  <a:chOff x="9440" y="7007"/>
                  <a:chExt cx="657" cy="570"/>
                </a:xfrm>
              </p:grpSpPr>
              <p:sp>
                <p:nvSpPr>
                  <p:cNvPr id="612" name="椭圆 611"/>
                  <p:cNvSpPr>
                    <a:spLocks noChangeAspect="1"/>
                  </p:cNvSpPr>
                  <p:nvPr/>
                </p:nvSpPr>
                <p:spPr>
                  <a:xfrm>
                    <a:off x="9440" y="7060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13" name="等腰三角形 612"/>
                  <p:cNvSpPr/>
                  <p:nvPr/>
                </p:nvSpPr>
                <p:spPr>
                  <a:xfrm>
                    <a:off x="9647" y="7120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14" name="椭圆 613"/>
                  <p:cNvSpPr>
                    <a:spLocks noChangeAspect="1"/>
                  </p:cNvSpPr>
                  <p:nvPr/>
                </p:nvSpPr>
                <p:spPr>
                  <a:xfrm>
                    <a:off x="9832" y="7007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15" name="椭圆 614"/>
                  <p:cNvSpPr>
                    <a:spLocks noChangeAspect="1"/>
                  </p:cNvSpPr>
                  <p:nvPr/>
                </p:nvSpPr>
                <p:spPr>
                  <a:xfrm>
                    <a:off x="9713" y="7314"/>
                    <a:ext cx="120" cy="12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16" name="椭圆 615"/>
                  <p:cNvSpPr>
                    <a:spLocks noChangeAspect="1"/>
                  </p:cNvSpPr>
                  <p:nvPr/>
                </p:nvSpPr>
                <p:spPr>
                  <a:xfrm>
                    <a:off x="9895" y="7434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17" name="等腰三角形 616"/>
                  <p:cNvSpPr/>
                  <p:nvPr/>
                </p:nvSpPr>
                <p:spPr>
                  <a:xfrm rot="17460000">
                    <a:off x="9647" y="7457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18" name="等腰三角形 617"/>
                  <p:cNvSpPr/>
                  <p:nvPr/>
                </p:nvSpPr>
                <p:spPr>
                  <a:xfrm rot="7620000">
                    <a:off x="9977" y="7238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19" name="组合 618"/>
                <p:cNvGrpSpPr/>
                <p:nvPr/>
              </p:nvGrpSpPr>
              <p:grpSpPr>
                <a:xfrm>
                  <a:off x="9640" y="7527"/>
                  <a:ext cx="272" cy="250"/>
                  <a:chOff x="9440" y="7007"/>
                  <a:chExt cx="657" cy="570"/>
                </a:xfrm>
              </p:grpSpPr>
              <p:sp>
                <p:nvSpPr>
                  <p:cNvPr id="620" name="椭圆 619"/>
                  <p:cNvSpPr>
                    <a:spLocks noChangeAspect="1"/>
                  </p:cNvSpPr>
                  <p:nvPr/>
                </p:nvSpPr>
                <p:spPr>
                  <a:xfrm>
                    <a:off x="9440" y="7060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21" name="等腰三角形 620"/>
                  <p:cNvSpPr/>
                  <p:nvPr/>
                </p:nvSpPr>
                <p:spPr>
                  <a:xfrm>
                    <a:off x="9647" y="7120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22" name="椭圆 621"/>
                  <p:cNvSpPr>
                    <a:spLocks noChangeAspect="1"/>
                  </p:cNvSpPr>
                  <p:nvPr/>
                </p:nvSpPr>
                <p:spPr>
                  <a:xfrm>
                    <a:off x="9832" y="7007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23" name="椭圆 622"/>
                  <p:cNvSpPr>
                    <a:spLocks noChangeAspect="1"/>
                  </p:cNvSpPr>
                  <p:nvPr/>
                </p:nvSpPr>
                <p:spPr>
                  <a:xfrm>
                    <a:off x="9713" y="7314"/>
                    <a:ext cx="120" cy="12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24" name="椭圆 623"/>
                  <p:cNvSpPr>
                    <a:spLocks noChangeAspect="1"/>
                  </p:cNvSpPr>
                  <p:nvPr/>
                </p:nvSpPr>
                <p:spPr>
                  <a:xfrm>
                    <a:off x="9895" y="7434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25" name="等腰三角形 624"/>
                  <p:cNvSpPr/>
                  <p:nvPr/>
                </p:nvSpPr>
                <p:spPr>
                  <a:xfrm rot="17460000">
                    <a:off x="9647" y="7457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26" name="等腰三角形 625"/>
                  <p:cNvSpPr/>
                  <p:nvPr/>
                </p:nvSpPr>
                <p:spPr>
                  <a:xfrm rot="7620000">
                    <a:off x="9977" y="7238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627" name="组合 626"/>
              <p:cNvGrpSpPr/>
              <p:nvPr/>
            </p:nvGrpSpPr>
            <p:grpSpPr>
              <a:xfrm>
                <a:off x="9840" y="7727"/>
                <a:ext cx="272" cy="250"/>
                <a:chOff x="9440" y="7007"/>
                <a:chExt cx="657" cy="570"/>
              </a:xfrm>
            </p:grpSpPr>
            <p:sp>
              <p:nvSpPr>
                <p:cNvPr id="628" name="椭圆 627"/>
                <p:cNvSpPr>
                  <a:spLocks noChangeAspect="1"/>
                </p:cNvSpPr>
                <p:nvPr/>
              </p:nvSpPr>
              <p:spPr>
                <a:xfrm>
                  <a:off x="9440" y="706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629" name="等腰三角形 628"/>
                <p:cNvSpPr/>
                <p:nvPr/>
              </p:nvSpPr>
              <p:spPr>
                <a:xfrm>
                  <a:off x="9647" y="7120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630" name="椭圆 629"/>
                <p:cNvSpPr>
                  <a:spLocks noChangeAspect="1"/>
                </p:cNvSpPr>
                <p:nvPr/>
              </p:nvSpPr>
              <p:spPr>
                <a:xfrm>
                  <a:off x="9832" y="7007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631" name="椭圆 630"/>
                <p:cNvSpPr>
                  <a:spLocks noChangeAspect="1"/>
                </p:cNvSpPr>
                <p:nvPr/>
              </p:nvSpPr>
              <p:spPr>
                <a:xfrm>
                  <a:off x="9713" y="7314"/>
                  <a:ext cx="120" cy="1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632" name="椭圆 631"/>
                <p:cNvSpPr>
                  <a:spLocks noChangeAspect="1"/>
                </p:cNvSpPr>
                <p:nvPr/>
              </p:nvSpPr>
              <p:spPr>
                <a:xfrm>
                  <a:off x="9895" y="7434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633" name="等腰三角形 632"/>
                <p:cNvSpPr/>
                <p:nvPr/>
              </p:nvSpPr>
              <p:spPr>
                <a:xfrm rot="17460000">
                  <a:off x="9647" y="7457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634" name="等腰三角形 633"/>
                <p:cNvSpPr/>
                <p:nvPr/>
              </p:nvSpPr>
              <p:spPr>
                <a:xfrm rot="7620000">
                  <a:off x="9977" y="7238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635" name="组合 634"/>
          <p:cNvGrpSpPr/>
          <p:nvPr/>
        </p:nvGrpSpPr>
        <p:grpSpPr>
          <a:xfrm rot="14400000">
            <a:off x="6684645" y="5487035"/>
            <a:ext cx="555625" cy="570230"/>
            <a:chOff x="9362" y="7235"/>
            <a:chExt cx="875" cy="898"/>
          </a:xfrm>
        </p:grpSpPr>
        <p:grpSp>
          <p:nvGrpSpPr>
            <p:cNvPr id="636" name="组合 635"/>
            <p:cNvGrpSpPr/>
            <p:nvPr/>
          </p:nvGrpSpPr>
          <p:grpSpPr>
            <a:xfrm>
              <a:off x="9460" y="7327"/>
              <a:ext cx="652" cy="650"/>
              <a:chOff x="9440" y="7327"/>
              <a:chExt cx="672" cy="650"/>
            </a:xfrm>
          </p:grpSpPr>
          <p:grpSp>
            <p:nvGrpSpPr>
              <p:cNvPr id="637" name="组合 636"/>
              <p:cNvGrpSpPr/>
              <p:nvPr/>
            </p:nvGrpSpPr>
            <p:grpSpPr>
              <a:xfrm>
                <a:off x="9440" y="7327"/>
                <a:ext cx="472" cy="450"/>
                <a:chOff x="9440" y="7327"/>
                <a:chExt cx="472" cy="450"/>
              </a:xfrm>
            </p:grpSpPr>
            <p:grpSp>
              <p:nvGrpSpPr>
                <p:cNvPr id="638" name="组合 637"/>
                <p:cNvGrpSpPr/>
                <p:nvPr/>
              </p:nvGrpSpPr>
              <p:grpSpPr>
                <a:xfrm>
                  <a:off x="9440" y="7327"/>
                  <a:ext cx="272" cy="250"/>
                  <a:chOff x="9440" y="7007"/>
                  <a:chExt cx="657" cy="570"/>
                </a:xfrm>
              </p:grpSpPr>
              <p:sp>
                <p:nvSpPr>
                  <p:cNvPr id="639" name="椭圆 638"/>
                  <p:cNvSpPr>
                    <a:spLocks noChangeAspect="1"/>
                  </p:cNvSpPr>
                  <p:nvPr/>
                </p:nvSpPr>
                <p:spPr>
                  <a:xfrm>
                    <a:off x="9440" y="7060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40" name="等腰三角形 639"/>
                  <p:cNvSpPr/>
                  <p:nvPr/>
                </p:nvSpPr>
                <p:spPr>
                  <a:xfrm>
                    <a:off x="9647" y="7120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41" name="椭圆 640"/>
                  <p:cNvSpPr>
                    <a:spLocks noChangeAspect="1"/>
                  </p:cNvSpPr>
                  <p:nvPr/>
                </p:nvSpPr>
                <p:spPr>
                  <a:xfrm>
                    <a:off x="9832" y="7007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42" name="椭圆 641"/>
                  <p:cNvSpPr>
                    <a:spLocks noChangeAspect="1"/>
                  </p:cNvSpPr>
                  <p:nvPr/>
                </p:nvSpPr>
                <p:spPr>
                  <a:xfrm>
                    <a:off x="9713" y="7314"/>
                    <a:ext cx="120" cy="12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43" name="椭圆 642"/>
                  <p:cNvSpPr>
                    <a:spLocks noChangeAspect="1"/>
                  </p:cNvSpPr>
                  <p:nvPr/>
                </p:nvSpPr>
                <p:spPr>
                  <a:xfrm>
                    <a:off x="9895" y="7434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44" name="等腰三角形 643"/>
                  <p:cNvSpPr/>
                  <p:nvPr/>
                </p:nvSpPr>
                <p:spPr>
                  <a:xfrm rot="17460000">
                    <a:off x="9647" y="7457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45" name="等腰三角形 644"/>
                  <p:cNvSpPr/>
                  <p:nvPr/>
                </p:nvSpPr>
                <p:spPr>
                  <a:xfrm rot="7620000">
                    <a:off x="9977" y="7238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46" name="组合 645"/>
                <p:cNvGrpSpPr/>
                <p:nvPr/>
              </p:nvGrpSpPr>
              <p:grpSpPr>
                <a:xfrm>
                  <a:off x="9640" y="7527"/>
                  <a:ext cx="272" cy="250"/>
                  <a:chOff x="9440" y="7007"/>
                  <a:chExt cx="657" cy="570"/>
                </a:xfrm>
              </p:grpSpPr>
              <p:sp>
                <p:nvSpPr>
                  <p:cNvPr id="647" name="椭圆 646"/>
                  <p:cNvSpPr>
                    <a:spLocks noChangeAspect="1"/>
                  </p:cNvSpPr>
                  <p:nvPr/>
                </p:nvSpPr>
                <p:spPr>
                  <a:xfrm>
                    <a:off x="9440" y="7060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48" name="等腰三角形 647"/>
                  <p:cNvSpPr/>
                  <p:nvPr/>
                </p:nvSpPr>
                <p:spPr>
                  <a:xfrm>
                    <a:off x="9647" y="7120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49" name="椭圆 648"/>
                  <p:cNvSpPr>
                    <a:spLocks noChangeAspect="1"/>
                  </p:cNvSpPr>
                  <p:nvPr/>
                </p:nvSpPr>
                <p:spPr>
                  <a:xfrm>
                    <a:off x="9832" y="7007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0" name="椭圆 649"/>
                  <p:cNvSpPr>
                    <a:spLocks noChangeAspect="1"/>
                  </p:cNvSpPr>
                  <p:nvPr/>
                </p:nvSpPr>
                <p:spPr>
                  <a:xfrm>
                    <a:off x="9713" y="7314"/>
                    <a:ext cx="120" cy="12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1" name="椭圆 650"/>
                  <p:cNvSpPr>
                    <a:spLocks noChangeAspect="1"/>
                  </p:cNvSpPr>
                  <p:nvPr/>
                </p:nvSpPr>
                <p:spPr>
                  <a:xfrm>
                    <a:off x="9895" y="7434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2" name="等腰三角形 651"/>
                  <p:cNvSpPr/>
                  <p:nvPr/>
                </p:nvSpPr>
                <p:spPr>
                  <a:xfrm rot="17460000">
                    <a:off x="9647" y="7457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3" name="等腰三角形 652"/>
                  <p:cNvSpPr/>
                  <p:nvPr/>
                </p:nvSpPr>
                <p:spPr>
                  <a:xfrm rot="7620000">
                    <a:off x="9977" y="7238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654" name="组合 653"/>
              <p:cNvGrpSpPr/>
              <p:nvPr/>
            </p:nvGrpSpPr>
            <p:grpSpPr>
              <a:xfrm>
                <a:off x="9840" y="7727"/>
                <a:ext cx="272" cy="250"/>
                <a:chOff x="9440" y="7007"/>
                <a:chExt cx="657" cy="570"/>
              </a:xfrm>
            </p:grpSpPr>
            <p:sp>
              <p:nvSpPr>
                <p:cNvPr id="655" name="椭圆 654"/>
                <p:cNvSpPr>
                  <a:spLocks noChangeAspect="1"/>
                </p:cNvSpPr>
                <p:nvPr/>
              </p:nvSpPr>
              <p:spPr>
                <a:xfrm>
                  <a:off x="9440" y="706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656" name="等腰三角形 655"/>
                <p:cNvSpPr/>
                <p:nvPr/>
              </p:nvSpPr>
              <p:spPr>
                <a:xfrm>
                  <a:off x="9647" y="7120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657" name="椭圆 656"/>
                <p:cNvSpPr>
                  <a:spLocks noChangeAspect="1"/>
                </p:cNvSpPr>
                <p:nvPr/>
              </p:nvSpPr>
              <p:spPr>
                <a:xfrm>
                  <a:off x="9832" y="7007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658" name="椭圆 657"/>
                <p:cNvSpPr>
                  <a:spLocks noChangeAspect="1"/>
                </p:cNvSpPr>
                <p:nvPr/>
              </p:nvSpPr>
              <p:spPr>
                <a:xfrm>
                  <a:off x="9713" y="7314"/>
                  <a:ext cx="120" cy="1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659" name="椭圆 658"/>
                <p:cNvSpPr>
                  <a:spLocks noChangeAspect="1"/>
                </p:cNvSpPr>
                <p:nvPr/>
              </p:nvSpPr>
              <p:spPr>
                <a:xfrm>
                  <a:off x="9895" y="7434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660" name="等腰三角形 659"/>
                <p:cNvSpPr/>
                <p:nvPr/>
              </p:nvSpPr>
              <p:spPr>
                <a:xfrm rot="17460000">
                  <a:off x="9647" y="7457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661" name="等腰三角形 660"/>
                <p:cNvSpPr/>
                <p:nvPr/>
              </p:nvSpPr>
              <p:spPr>
                <a:xfrm rot="7620000">
                  <a:off x="9977" y="7238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662" name="组合 661"/>
            <p:cNvGrpSpPr/>
            <p:nvPr/>
          </p:nvGrpSpPr>
          <p:grpSpPr>
            <a:xfrm rot="17760000">
              <a:off x="9361" y="7236"/>
              <a:ext cx="652" cy="650"/>
              <a:chOff x="9440" y="7327"/>
              <a:chExt cx="672" cy="650"/>
            </a:xfrm>
          </p:grpSpPr>
          <p:grpSp>
            <p:nvGrpSpPr>
              <p:cNvPr id="663" name="组合 662"/>
              <p:cNvGrpSpPr/>
              <p:nvPr/>
            </p:nvGrpSpPr>
            <p:grpSpPr>
              <a:xfrm>
                <a:off x="9440" y="7327"/>
                <a:ext cx="472" cy="450"/>
                <a:chOff x="9440" y="7327"/>
                <a:chExt cx="472" cy="450"/>
              </a:xfrm>
            </p:grpSpPr>
            <p:grpSp>
              <p:nvGrpSpPr>
                <p:cNvPr id="664" name="组合 663"/>
                <p:cNvGrpSpPr/>
                <p:nvPr/>
              </p:nvGrpSpPr>
              <p:grpSpPr>
                <a:xfrm>
                  <a:off x="9440" y="7327"/>
                  <a:ext cx="272" cy="250"/>
                  <a:chOff x="9440" y="7007"/>
                  <a:chExt cx="657" cy="570"/>
                </a:xfrm>
              </p:grpSpPr>
              <p:sp>
                <p:nvSpPr>
                  <p:cNvPr id="665" name="椭圆 664"/>
                  <p:cNvSpPr>
                    <a:spLocks noChangeAspect="1"/>
                  </p:cNvSpPr>
                  <p:nvPr/>
                </p:nvSpPr>
                <p:spPr>
                  <a:xfrm>
                    <a:off x="9440" y="7060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66" name="等腰三角形 665"/>
                  <p:cNvSpPr/>
                  <p:nvPr/>
                </p:nvSpPr>
                <p:spPr>
                  <a:xfrm>
                    <a:off x="9647" y="7120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67" name="椭圆 666"/>
                  <p:cNvSpPr>
                    <a:spLocks noChangeAspect="1"/>
                  </p:cNvSpPr>
                  <p:nvPr/>
                </p:nvSpPr>
                <p:spPr>
                  <a:xfrm>
                    <a:off x="9832" y="7007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68" name="椭圆 667"/>
                  <p:cNvSpPr>
                    <a:spLocks noChangeAspect="1"/>
                  </p:cNvSpPr>
                  <p:nvPr/>
                </p:nvSpPr>
                <p:spPr>
                  <a:xfrm>
                    <a:off x="9713" y="7314"/>
                    <a:ext cx="120" cy="12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69" name="椭圆 668"/>
                  <p:cNvSpPr>
                    <a:spLocks noChangeAspect="1"/>
                  </p:cNvSpPr>
                  <p:nvPr/>
                </p:nvSpPr>
                <p:spPr>
                  <a:xfrm>
                    <a:off x="9895" y="7434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0" name="等腰三角形 669"/>
                  <p:cNvSpPr/>
                  <p:nvPr/>
                </p:nvSpPr>
                <p:spPr>
                  <a:xfrm rot="17460000">
                    <a:off x="9647" y="7457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1" name="等腰三角形 670"/>
                  <p:cNvSpPr/>
                  <p:nvPr/>
                </p:nvSpPr>
                <p:spPr>
                  <a:xfrm rot="7620000">
                    <a:off x="9977" y="7238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72" name="组合 671"/>
                <p:cNvGrpSpPr/>
                <p:nvPr/>
              </p:nvGrpSpPr>
              <p:grpSpPr>
                <a:xfrm>
                  <a:off x="9640" y="7527"/>
                  <a:ext cx="272" cy="250"/>
                  <a:chOff x="9440" y="7007"/>
                  <a:chExt cx="657" cy="570"/>
                </a:xfrm>
              </p:grpSpPr>
              <p:sp>
                <p:nvSpPr>
                  <p:cNvPr id="673" name="椭圆 672"/>
                  <p:cNvSpPr>
                    <a:spLocks noChangeAspect="1"/>
                  </p:cNvSpPr>
                  <p:nvPr/>
                </p:nvSpPr>
                <p:spPr>
                  <a:xfrm>
                    <a:off x="9440" y="7060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4" name="等腰三角形 673"/>
                  <p:cNvSpPr/>
                  <p:nvPr/>
                </p:nvSpPr>
                <p:spPr>
                  <a:xfrm>
                    <a:off x="9647" y="7120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5" name="椭圆 674"/>
                  <p:cNvSpPr>
                    <a:spLocks noChangeAspect="1"/>
                  </p:cNvSpPr>
                  <p:nvPr/>
                </p:nvSpPr>
                <p:spPr>
                  <a:xfrm>
                    <a:off x="9832" y="7007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6" name="椭圆 675"/>
                  <p:cNvSpPr>
                    <a:spLocks noChangeAspect="1"/>
                  </p:cNvSpPr>
                  <p:nvPr/>
                </p:nvSpPr>
                <p:spPr>
                  <a:xfrm>
                    <a:off x="9713" y="7314"/>
                    <a:ext cx="120" cy="12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7" name="椭圆 676"/>
                  <p:cNvSpPr>
                    <a:spLocks noChangeAspect="1"/>
                  </p:cNvSpPr>
                  <p:nvPr/>
                </p:nvSpPr>
                <p:spPr>
                  <a:xfrm>
                    <a:off x="9895" y="7434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8" name="等腰三角形 677"/>
                  <p:cNvSpPr/>
                  <p:nvPr/>
                </p:nvSpPr>
                <p:spPr>
                  <a:xfrm rot="17460000">
                    <a:off x="9647" y="7457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9" name="等腰三角形 678"/>
                  <p:cNvSpPr/>
                  <p:nvPr/>
                </p:nvSpPr>
                <p:spPr>
                  <a:xfrm rot="7620000">
                    <a:off x="9977" y="7238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680" name="组合 679"/>
              <p:cNvGrpSpPr/>
              <p:nvPr/>
            </p:nvGrpSpPr>
            <p:grpSpPr>
              <a:xfrm>
                <a:off x="9840" y="7727"/>
                <a:ext cx="272" cy="250"/>
                <a:chOff x="9440" y="7007"/>
                <a:chExt cx="657" cy="570"/>
              </a:xfrm>
            </p:grpSpPr>
            <p:sp>
              <p:nvSpPr>
                <p:cNvPr id="681" name="椭圆 680"/>
                <p:cNvSpPr>
                  <a:spLocks noChangeAspect="1"/>
                </p:cNvSpPr>
                <p:nvPr/>
              </p:nvSpPr>
              <p:spPr>
                <a:xfrm>
                  <a:off x="9440" y="706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682" name="等腰三角形 681"/>
                <p:cNvSpPr/>
                <p:nvPr/>
              </p:nvSpPr>
              <p:spPr>
                <a:xfrm>
                  <a:off x="9647" y="7120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683" name="椭圆 682"/>
                <p:cNvSpPr>
                  <a:spLocks noChangeAspect="1"/>
                </p:cNvSpPr>
                <p:nvPr/>
              </p:nvSpPr>
              <p:spPr>
                <a:xfrm>
                  <a:off x="9832" y="7007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684" name="椭圆 683"/>
                <p:cNvSpPr>
                  <a:spLocks noChangeAspect="1"/>
                </p:cNvSpPr>
                <p:nvPr/>
              </p:nvSpPr>
              <p:spPr>
                <a:xfrm>
                  <a:off x="9713" y="7314"/>
                  <a:ext cx="120" cy="1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685" name="椭圆 684"/>
                <p:cNvSpPr>
                  <a:spLocks noChangeAspect="1"/>
                </p:cNvSpPr>
                <p:nvPr/>
              </p:nvSpPr>
              <p:spPr>
                <a:xfrm>
                  <a:off x="9895" y="7434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686" name="等腰三角形 685"/>
                <p:cNvSpPr/>
                <p:nvPr/>
              </p:nvSpPr>
              <p:spPr>
                <a:xfrm rot="17460000">
                  <a:off x="9647" y="7457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687" name="等腰三角形 686"/>
                <p:cNvSpPr/>
                <p:nvPr/>
              </p:nvSpPr>
              <p:spPr>
                <a:xfrm rot="7620000">
                  <a:off x="9977" y="7238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688" name="组合 687"/>
            <p:cNvGrpSpPr/>
            <p:nvPr/>
          </p:nvGrpSpPr>
          <p:grpSpPr>
            <a:xfrm rot="17040000">
              <a:off x="9508" y="7404"/>
              <a:ext cx="781" cy="677"/>
              <a:chOff x="9440" y="7327"/>
              <a:chExt cx="805" cy="677"/>
            </a:xfrm>
          </p:grpSpPr>
          <p:grpSp>
            <p:nvGrpSpPr>
              <p:cNvPr id="689" name="组合 688"/>
              <p:cNvGrpSpPr/>
              <p:nvPr/>
            </p:nvGrpSpPr>
            <p:grpSpPr>
              <a:xfrm>
                <a:off x="9440" y="7327"/>
                <a:ext cx="472" cy="450"/>
                <a:chOff x="9440" y="7327"/>
                <a:chExt cx="472" cy="450"/>
              </a:xfrm>
            </p:grpSpPr>
            <p:grpSp>
              <p:nvGrpSpPr>
                <p:cNvPr id="690" name="组合 689"/>
                <p:cNvGrpSpPr/>
                <p:nvPr/>
              </p:nvGrpSpPr>
              <p:grpSpPr>
                <a:xfrm>
                  <a:off x="9440" y="7327"/>
                  <a:ext cx="272" cy="250"/>
                  <a:chOff x="9440" y="7007"/>
                  <a:chExt cx="657" cy="570"/>
                </a:xfrm>
              </p:grpSpPr>
              <p:sp>
                <p:nvSpPr>
                  <p:cNvPr id="691" name="椭圆 690"/>
                  <p:cNvSpPr>
                    <a:spLocks noChangeAspect="1"/>
                  </p:cNvSpPr>
                  <p:nvPr/>
                </p:nvSpPr>
                <p:spPr>
                  <a:xfrm>
                    <a:off x="9440" y="7060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92" name="等腰三角形 691"/>
                  <p:cNvSpPr/>
                  <p:nvPr/>
                </p:nvSpPr>
                <p:spPr>
                  <a:xfrm>
                    <a:off x="9647" y="7120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93" name="椭圆 692"/>
                  <p:cNvSpPr>
                    <a:spLocks noChangeAspect="1"/>
                  </p:cNvSpPr>
                  <p:nvPr/>
                </p:nvSpPr>
                <p:spPr>
                  <a:xfrm>
                    <a:off x="9832" y="7007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94" name="椭圆 693"/>
                  <p:cNvSpPr>
                    <a:spLocks noChangeAspect="1"/>
                  </p:cNvSpPr>
                  <p:nvPr/>
                </p:nvSpPr>
                <p:spPr>
                  <a:xfrm>
                    <a:off x="9713" y="7314"/>
                    <a:ext cx="120" cy="12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95" name="椭圆 694"/>
                  <p:cNvSpPr>
                    <a:spLocks noChangeAspect="1"/>
                  </p:cNvSpPr>
                  <p:nvPr/>
                </p:nvSpPr>
                <p:spPr>
                  <a:xfrm>
                    <a:off x="9895" y="7434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96" name="等腰三角形 695"/>
                  <p:cNvSpPr/>
                  <p:nvPr/>
                </p:nvSpPr>
                <p:spPr>
                  <a:xfrm rot="17460000">
                    <a:off x="9647" y="7457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97" name="等腰三角形 696"/>
                  <p:cNvSpPr/>
                  <p:nvPr/>
                </p:nvSpPr>
                <p:spPr>
                  <a:xfrm rot="7620000">
                    <a:off x="9977" y="7238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98" name="组合 697"/>
                <p:cNvGrpSpPr/>
                <p:nvPr/>
              </p:nvGrpSpPr>
              <p:grpSpPr>
                <a:xfrm>
                  <a:off x="9640" y="7527"/>
                  <a:ext cx="272" cy="250"/>
                  <a:chOff x="9440" y="7007"/>
                  <a:chExt cx="657" cy="570"/>
                </a:xfrm>
              </p:grpSpPr>
              <p:sp>
                <p:nvSpPr>
                  <p:cNvPr id="699" name="椭圆 698"/>
                  <p:cNvSpPr>
                    <a:spLocks noChangeAspect="1"/>
                  </p:cNvSpPr>
                  <p:nvPr/>
                </p:nvSpPr>
                <p:spPr>
                  <a:xfrm>
                    <a:off x="9440" y="7060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00" name="等腰三角形 699"/>
                  <p:cNvSpPr/>
                  <p:nvPr/>
                </p:nvSpPr>
                <p:spPr>
                  <a:xfrm>
                    <a:off x="9647" y="7120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01" name="椭圆 700"/>
                  <p:cNvSpPr>
                    <a:spLocks noChangeAspect="1"/>
                  </p:cNvSpPr>
                  <p:nvPr/>
                </p:nvSpPr>
                <p:spPr>
                  <a:xfrm>
                    <a:off x="9832" y="7007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02" name="椭圆 701"/>
                  <p:cNvSpPr>
                    <a:spLocks noChangeAspect="1"/>
                  </p:cNvSpPr>
                  <p:nvPr/>
                </p:nvSpPr>
                <p:spPr>
                  <a:xfrm>
                    <a:off x="9713" y="7314"/>
                    <a:ext cx="120" cy="12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03" name="椭圆 702"/>
                  <p:cNvSpPr>
                    <a:spLocks noChangeAspect="1"/>
                  </p:cNvSpPr>
                  <p:nvPr/>
                </p:nvSpPr>
                <p:spPr>
                  <a:xfrm>
                    <a:off x="9895" y="7434"/>
                    <a:ext cx="113" cy="1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04" name="等腰三角形 703"/>
                  <p:cNvSpPr/>
                  <p:nvPr/>
                </p:nvSpPr>
                <p:spPr>
                  <a:xfrm rot="17460000">
                    <a:off x="9647" y="7457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05" name="等腰三角形 704"/>
                  <p:cNvSpPr/>
                  <p:nvPr/>
                </p:nvSpPr>
                <p:spPr>
                  <a:xfrm rot="7620000">
                    <a:off x="9977" y="7238"/>
                    <a:ext cx="120" cy="1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706" name="组合 705"/>
              <p:cNvGrpSpPr/>
              <p:nvPr/>
            </p:nvGrpSpPr>
            <p:grpSpPr>
              <a:xfrm>
                <a:off x="9840" y="7727"/>
                <a:ext cx="405" cy="277"/>
                <a:chOff x="9440" y="7007"/>
                <a:chExt cx="978" cy="632"/>
              </a:xfrm>
            </p:grpSpPr>
            <p:sp>
              <p:nvSpPr>
                <p:cNvPr id="707" name="椭圆 706"/>
                <p:cNvSpPr>
                  <a:spLocks noChangeAspect="1"/>
                </p:cNvSpPr>
                <p:nvPr/>
              </p:nvSpPr>
              <p:spPr>
                <a:xfrm>
                  <a:off x="9440" y="706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708" name="等腰三角形 707"/>
                <p:cNvSpPr/>
                <p:nvPr/>
              </p:nvSpPr>
              <p:spPr>
                <a:xfrm>
                  <a:off x="9647" y="7120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709" name="椭圆 708"/>
                <p:cNvSpPr>
                  <a:spLocks noChangeAspect="1"/>
                </p:cNvSpPr>
                <p:nvPr/>
              </p:nvSpPr>
              <p:spPr>
                <a:xfrm>
                  <a:off x="9832" y="7007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710" name="椭圆 709"/>
                <p:cNvSpPr>
                  <a:spLocks noChangeAspect="1"/>
                </p:cNvSpPr>
                <p:nvPr/>
              </p:nvSpPr>
              <p:spPr>
                <a:xfrm>
                  <a:off x="9713" y="7314"/>
                  <a:ext cx="120" cy="1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711" name="椭圆 710"/>
                <p:cNvSpPr>
                  <a:spLocks noChangeAspect="1"/>
                </p:cNvSpPr>
                <p:nvPr/>
              </p:nvSpPr>
              <p:spPr>
                <a:xfrm>
                  <a:off x="9895" y="7434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712" name="等腰三角形 711"/>
                <p:cNvSpPr/>
                <p:nvPr/>
              </p:nvSpPr>
              <p:spPr>
                <a:xfrm rot="17460000">
                  <a:off x="10298" y="7519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713" name="等腰三角形 712"/>
                <p:cNvSpPr/>
                <p:nvPr/>
              </p:nvSpPr>
              <p:spPr>
                <a:xfrm rot="7620000">
                  <a:off x="9977" y="7238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785" name="组合 784"/>
          <p:cNvGrpSpPr>
            <a:grpSpLocks noChangeAspect="1"/>
          </p:cNvGrpSpPr>
          <p:nvPr/>
        </p:nvGrpSpPr>
        <p:grpSpPr>
          <a:xfrm rot="10800000">
            <a:off x="6535420" y="6189980"/>
            <a:ext cx="433070" cy="149225"/>
            <a:chOff x="9440" y="7007"/>
            <a:chExt cx="657" cy="570"/>
          </a:xfrm>
        </p:grpSpPr>
        <p:sp>
          <p:nvSpPr>
            <p:cNvPr id="786" name="椭圆 785"/>
            <p:cNvSpPr>
              <a:spLocks noChangeAspect="1"/>
            </p:cNvSpPr>
            <p:nvPr/>
          </p:nvSpPr>
          <p:spPr>
            <a:xfrm>
              <a:off x="9440" y="7060"/>
              <a:ext cx="113" cy="1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87" name="等腰三角形 786"/>
            <p:cNvSpPr/>
            <p:nvPr/>
          </p:nvSpPr>
          <p:spPr>
            <a:xfrm>
              <a:off x="9647" y="7120"/>
              <a:ext cx="120" cy="12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88" name="椭圆 787"/>
            <p:cNvSpPr>
              <a:spLocks noChangeAspect="1"/>
            </p:cNvSpPr>
            <p:nvPr/>
          </p:nvSpPr>
          <p:spPr>
            <a:xfrm>
              <a:off x="9832" y="7007"/>
              <a:ext cx="113" cy="1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89" name="椭圆 788"/>
            <p:cNvSpPr>
              <a:spLocks noChangeAspect="1"/>
            </p:cNvSpPr>
            <p:nvPr/>
          </p:nvSpPr>
          <p:spPr>
            <a:xfrm>
              <a:off x="9713" y="7314"/>
              <a:ext cx="120" cy="1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90" name="椭圆 789"/>
            <p:cNvSpPr>
              <a:spLocks noChangeAspect="1"/>
            </p:cNvSpPr>
            <p:nvPr/>
          </p:nvSpPr>
          <p:spPr>
            <a:xfrm>
              <a:off x="9895" y="7434"/>
              <a:ext cx="113" cy="1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91" name="等腰三角形 790"/>
            <p:cNvSpPr/>
            <p:nvPr/>
          </p:nvSpPr>
          <p:spPr>
            <a:xfrm rot="17460000">
              <a:off x="9647" y="7457"/>
              <a:ext cx="120" cy="12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92" name="等腰三角形 791"/>
            <p:cNvSpPr/>
            <p:nvPr/>
          </p:nvSpPr>
          <p:spPr>
            <a:xfrm rot="7620000">
              <a:off x="9977" y="7238"/>
              <a:ext cx="120" cy="12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827" name="组合 826"/>
          <p:cNvGrpSpPr/>
          <p:nvPr/>
        </p:nvGrpSpPr>
        <p:grpSpPr>
          <a:xfrm rot="0">
            <a:off x="6733540" y="6134735"/>
            <a:ext cx="1247775" cy="204470"/>
            <a:chOff x="8651" y="6304"/>
            <a:chExt cx="1356" cy="378"/>
          </a:xfrm>
        </p:grpSpPr>
        <p:grpSp>
          <p:nvGrpSpPr>
            <p:cNvPr id="809" name="组合 808"/>
            <p:cNvGrpSpPr/>
            <p:nvPr/>
          </p:nvGrpSpPr>
          <p:grpSpPr>
            <a:xfrm>
              <a:off x="8651" y="6304"/>
              <a:ext cx="704" cy="377"/>
              <a:chOff x="8651" y="6304"/>
              <a:chExt cx="704" cy="377"/>
            </a:xfrm>
          </p:grpSpPr>
          <p:grpSp>
            <p:nvGrpSpPr>
              <p:cNvPr id="793" name="组合 792"/>
              <p:cNvGrpSpPr>
                <a:grpSpLocks noChangeAspect="1"/>
              </p:cNvGrpSpPr>
              <p:nvPr/>
            </p:nvGrpSpPr>
            <p:grpSpPr>
              <a:xfrm rot="9840000">
                <a:off x="8651" y="6304"/>
                <a:ext cx="397" cy="376"/>
                <a:chOff x="9440" y="7007"/>
                <a:chExt cx="657" cy="570"/>
              </a:xfrm>
            </p:grpSpPr>
            <p:sp>
              <p:nvSpPr>
                <p:cNvPr id="794" name="椭圆 793"/>
                <p:cNvSpPr>
                  <a:spLocks noChangeAspect="1"/>
                </p:cNvSpPr>
                <p:nvPr/>
              </p:nvSpPr>
              <p:spPr>
                <a:xfrm>
                  <a:off x="9440" y="706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795" name="等腰三角形 794"/>
                <p:cNvSpPr/>
                <p:nvPr/>
              </p:nvSpPr>
              <p:spPr>
                <a:xfrm>
                  <a:off x="9647" y="7120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796" name="椭圆 795"/>
                <p:cNvSpPr>
                  <a:spLocks noChangeAspect="1"/>
                </p:cNvSpPr>
                <p:nvPr/>
              </p:nvSpPr>
              <p:spPr>
                <a:xfrm>
                  <a:off x="9832" y="7007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797" name="椭圆 796"/>
                <p:cNvSpPr>
                  <a:spLocks noChangeAspect="1"/>
                </p:cNvSpPr>
                <p:nvPr/>
              </p:nvSpPr>
              <p:spPr>
                <a:xfrm>
                  <a:off x="9713" y="7314"/>
                  <a:ext cx="120" cy="1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798" name="椭圆 797"/>
                <p:cNvSpPr>
                  <a:spLocks noChangeAspect="1"/>
                </p:cNvSpPr>
                <p:nvPr/>
              </p:nvSpPr>
              <p:spPr>
                <a:xfrm>
                  <a:off x="9895" y="7434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799" name="等腰三角形 798"/>
                <p:cNvSpPr/>
                <p:nvPr/>
              </p:nvSpPr>
              <p:spPr>
                <a:xfrm rot="17460000">
                  <a:off x="9647" y="7457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00" name="等腰三角形 799"/>
                <p:cNvSpPr/>
                <p:nvPr/>
              </p:nvSpPr>
              <p:spPr>
                <a:xfrm rot="7620000">
                  <a:off x="9977" y="7238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01" name="组合 800"/>
              <p:cNvGrpSpPr>
                <a:grpSpLocks noChangeAspect="1"/>
              </p:cNvGrpSpPr>
              <p:nvPr/>
            </p:nvGrpSpPr>
            <p:grpSpPr>
              <a:xfrm rot="9840000">
                <a:off x="8959" y="6305"/>
                <a:ext cx="397" cy="376"/>
                <a:chOff x="9440" y="7007"/>
                <a:chExt cx="657" cy="570"/>
              </a:xfrm>
            </p:grpSpPr>
            <p:sp>
              <p:nvSpPr>
                <p:cNvPr id="802" name="椭圆 801"/>
                <p:cNvSpPr>
                  <a:spLocks noChangeAspect="1"/>
                </p:cNvSpPr>
                <p:nvPr/>
              </p:nvSpPr>
              <p:spPr>
                <a:xfrm>
                  <a:off x="9440" y="706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03" name="等腰三角形 802"/>
                <p:cNvSpPr/>
                <p:nvPr/>
              </p:nvSpPr>
              <p:spPr>
                <a:xfrm>
                  <a:off x="9647" y="7120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04" name="椭圆 803"/>
                <p:cNvSpPr>
                  <a:spLocks noChangeAspect="1"/>
                </p:cNvSpPr>
                <p:nvPr/>
              </p:nvSpPr>
              <p:spPr>
                <a:xfrm>
                  <a:off x="9832" y="7007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05" name="椭圆 804"/>
                <p:cNvSpPr>
                  <a:spLocks noChangeAspect="1"/>
                </p:cNvSpPr>
                <p:nvPr/>
              </p:nvSpPr>
              <p:spPr>
                <a:xfrm>
                  <a:off x="9713" y="7314"/>
                  <a:ext cx="120" cy="1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06" name="椭圆 805"/>
                <p:cNvSpPr>
                  <a:spLocks noChangeAspect="1"/>
                </p:cNvSpPr>
                <p:nvPr/>
              </p:nvSpPr>
              <p:spPr>
                <a:xfrm>
                  <a:off x="9895" y="7434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07" name="等腰三角形 806"/>
                <p:cNvSpPr/>
                <p:nvPr/>
              </p:nvSpPr>
              <p:spPr>
                <a:xfrm rot="17460000">
                  <a:off x="9647" y="7457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08" name="等腰三角形 807"/>
                <p:cNvSpPr/>
                <p:nvPr/>
              </p:nvSpPr>
              <p:spPr>
                <a:xfrm rot="7620000">
                  <a:off x="9977" y="7238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10" name="组合 809"/>
            <p:cNvGrpSpPr/>
            <p:nvPr/>
          </p:nvGrpSpPr>
          <p:grpSpPr>
            <a:xfrm rot="11160000">
              <a:off x="9303" y="6306"/>
              <a:ext cx="704" cy="377"/>
              <a:chOff x="8651" y="6304"/>
              <a:chExt cx="704" cy="377"/>
            </a:xfrm>
          </p:grpSpPr>
          <p:grpSp>
            <p:nvGrpSpPr>
              <p:cNvPr id="811" name="组合 810"/>
              <p:cNvGrpSpPr>
                <a:grpSpLocks noChangeAspect="1"/>
              </p:cNvGrpSpPr>
              <p:nvPr/>
            </p:nvGrpSpPr>
            <p:grpSpPr>
              <a:xfrm rot="9840000">
                <a:off x="8651" y="6304"/>
                <a:ext cx="397" cy="376"/>
                <a:chOff x="9440" y="7007"/>
                <a:chExt cx="657" cy="570"/>
              </a:xfrm>
            </p:grpSpPr>
            <p:sp>
              <p:nvSpPr>
                <p:cNvPr id="812" name="椭圆 811"/>
                <p:cNvSpPr>
                  <a:spLocks noChangeAspect="1"/>
                </p:cNvSpPr>
                <p:nvPr/>
              </p:nvSpPr>
              <p:spPr>
                <a:xfrm>
                  <a:off x="9440" y="706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13" name="等腰三角形 812"/>
                <p:cNvSpPr/>
                <p:nvPr/>
              </p:nvSpPr>
              <p:spPr>
                <a:xfrm>
                  <a:off x="9647" y="7120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14" name="椭圆 813"/>
                <p:cNvSpPr>
                  <a:spLocks noChangeAspect="1"/>
                </p:cNvSpPr>
                <p:nvPr/>
              </p:nvSpPr>
              <p:spPr>
                <a:xfrm>
                  <a:off x="9832" y="7007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15" name="椭圆 814"/>
                <p:cNvSpPr>
                  <a:spLocks noChangeAspect="1"/>
                </p:cNvSpPr>
                <p:nvPr/>
              </p:nvSpPr>
              <p:spPr>
                <a:xfrm>
                  <a:off x="9713" y="7314"/>
                  <a:ext cx="120" cy="1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16" name="椭圆 815"/>
                <p:cNvSpPr>
                  <a:spLocks noChangeAspect="1"/>
                </p:cNvSpPr>
                <p:nvPr/>
              </p:nvSpPr>
              <p:spPr>
                <a:xfrm>
                  <a:off x="9895" y="7434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17" name="等腰三角形 816"/>
                <p:cNvSpPr/>
                <p:nvPr/>
              </p:nvSpPr>
              <p:spPr>
                <a:xfrm rot="17460000">
                  <a:off x="9647" y="7457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18" name="等腰三角形 817"/>
                <p:cNvSpPr/>
                <p:nvPr/>
              </p:nvSpPr>
              <p:spPr>
                <a:xfrm rot="7620000">
                  <a:off x="9977" y="7238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19" name="组合 818"/>
              <p:cNvGrpSpPr>
                <a:grpSpLocks noChangeAspect="1"/>
              </p:cNvGrpSpPr>
              <p:nvPr/>
            </p:nvGrpSpPr>
            <p:grpSpPr>
              <a:xfrm rot="9840000">
                <a:off x="8959" y="6305"/>
                <a:ext cx="397" cy="376"/>
                <a:chOff x="9440" y="7007"/>
                <a:chExt cx="657" cy="570"/>
              </a:xfrm>
            </p:grpSpPr>
            <p:sp>
              <p:nvSpPr>
                <p:cNvPr id="820" name="椭圆 819"/>
                <p:cNvSpPr>
                  <a:spLocks noChangeAspect="1"/>
                </p:cNvSpPr>
                <p:nvPr/>
              </p:nvSpPr>
              <p:spPr>
                <a:xfrm>
                  <a:off x="9440" y="706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21" name="等腰三角形 820"/>
                <p:cNvSpPr/>
                <p:nvPr/>
              </p:nvSpPr>
              <p:spPr>
                <a:xfrm>
                  <a:off x="9647" y="7120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22" name="椭圆 821"/>
                <p:cNvSpPr>
                  <a:spLocks noChangeAspect="1"/>
                </p:cNvSpPr>
                <p:nvPr/>
              </p:nvSpPr>
              <p:spPr>
                <a:xfrm>
                  <a:off x="9832" y="7007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23" name="椭圆 822"/>
                <p:cNvSpPr>
                  <a:spLocks noChangeAspect="1"/>
                </p:cNvSpPr>
                <p:nvPr/>
              </p:nvSpPr>
              <p:spPr>
                <a:xfrm>
                  <a:off x="9713" y="7314"/>
                  <a:ext cx="120" cy="1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24" name="椭圆 823"/>
                <p:cNvSpPr>
                  <a:spLocks noChangeAspect="1"/>
                </p:cNvSpPr>
                <p:nvPr/>
              </p:nvSpPr>
              <p:spPr>
                <a:xfrm>
                  <a:off x="9895" y="7434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25" name="等腰三角形 824"/>
                <p:cNvSpPr/>
                <p:nvPr/>
              </p:nvSpPr>
              <p:spPr>
                <a:xfrm rot="17460000">
                  <a:off x="9647" y="7457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26" name="等腰三角形 825"/>
                <p:cNvSpPr/>
                <p:nvPr/>
              </p:nvSpPr>
              <p:spPr>
                <a:xfrm rot="7620000">
                  <a:off x="9977" y="7238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828" name="组合 827"/>
          <p:cNvGrpSpPr/>
          <p:nvPr/>
        </p:nvGrpSpPr>
        <p:grpSpPr>
          <a:xfrm rot="10800000">
            <a:off x="7724775" y="6159500"/>
            <a:ext cx="1531620" cy="184785"/>
            <a:chOff x="8651" y="6304"/>
            <a:chExt cx="1356" cy="378"/>
          </a:xfrm>
        </p:grpSpPr>
        <p:grpSp>
          <p:nvGrpSpPr>
            <p:cNvPr id="829" name="组合 828"/>
            <p:cNvGrpSpPr/>
            <p:nvPr/>
          </p:nvGrpSpPr>
          <p:grpSpPr>
            <a:xfrm>
              <a:off x="8651" y="6304"/>
              <a:ext cx="704" cy="377"/>
              <a:chOff x="8651" y="6304"/>
              <a:chExt cx="704" cy="377"/>
            </a:xfrm>
          </p:grpSpPr>
          <p:grpSp>
            <p:nvGrpSpPr>
              <p:cNvPr id="830" name="组合 829"/>
              <p:cNvGrpSpPr>
                <a:grpSpLocks noChangeAspect="1"/>
              </p:cNvGrpSpPr>
              <p:nvPr/>
            </p:nvGrpSpPr>
            <p:grpSpPr>
              <a:xfrm rot="9840000">
                <a:off x="8651" y="6304"/>
                <a:ext cx="397" cy="376"/>
                <a:chOff x="9440" y="7007"/>
                <a:chExt cx="657" cy="570"/>
              </a:xfrm>
            </p:grpSpPr>
            <p:sp>
              <p:nvSpPr>
                <p:cNvPr id="831" name="椭圆 830"/>
                <p:cNvSpPr>
                  <a:spLocks noChangeAspect="1"/>
                </p:cNvSpPr>
                <p:nvPr/>
              </p:nvSpPr>
              <p:spPr>
                <a:xfrm>
                  <a:off x="9440" y="706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32" name="等腰三角形 831"/>
                <p:cNvSpPr/>
                <p:nvPr/>
              </p:nvSpPr>
              <p:spPr>
                <a:xfrm>
                  <a:off x="9647" y="7120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33" name="椭圆 832"/>
                <p:cNvSpPr>
                  <a:spLocks noChangeAspect="1"/>
                </p:cNvSpPr>
                <p:nvPr/>
              </p:nvSpPr>
              <p:spPr>
                <a:xfrm>
                  <a:off x="9832" y="7007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34" name="椭圆 833"/>
                <p:cNvSpPr>
                  <a:spLocks noChangeAspect="1"/>
                </p:cNvSpPr>
                <p:nvPr/>
              </p:nvSpPr>
              <p:spPr>
                <a:xfrm>
                  <a:off x="9713" y="7314"/>
                  <a:ext cx="120" cy="1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35" name="椭圆 834"/>
                <p:cNvSpPr>
                  <a:spLocks noChangeAspect="1"/>
                </p:cNvSpPr>
                <p:nvPr/>
              </p:nvSpPr>
              <p:spPr>
                <a:xfrm>
                  <a:off x="9895" y="7434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36" name="等腰三角形 835"/>
                <p:cNvSpPr/>
                <p:nvPr/>
              </p:nvSpPr>
              <p:spPr>
                <a:xfrm rot="17460000">
                  <a:off x="9647" y="7457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37" name="等腰三角形 836"/>
                <p:cNvSpPr/>
                <p:nvPr/>
              </p:nvSpPr>
              <p:spPr>
                <a:xfrm rot="7620000">
                  <a:off x="9977" y="7238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38" name="组合 837"/>
              <p:cNvGrpSpPr>
                <a:grpSpLocks noChangeAspect="1"/>
              </p:cNvGrpSpPr>
              <p:nvPr/>
            </p:nvGrpSpPr>
            <p:grpSpPr>
              <a:xfrm rot="9840000">
                <a:off x="8959" y="6305"/>
                <a:ext cx="397" cy="376"/>
                <a:chOff x="9440" y="7007"/>
                <a:chExt cx="657" cy="570"/>
              </a:xfrm>
            </p:grpSpPr>
            <p:sp>
              <p:nvSpPr>
                <p:cNvPr id="839" name="椭圆 838"/>
                <p:cNvSpPr>
                  <a:spLocks noChangeAspect="1"/>
                </p:cNvSpPr>
                <p:nvPr/>
              </p:nvSpPr>
              <p:spPr>
                <a:xfrm>
                  <a:off x="9440" y="706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40" name="等腰三角形 839"/>
                <p:cNvSpPr/>
                <p:nvPr/>
              </p:nvSpPr>
              <p:spPr>
                <a:xfrm>
                  <a:off x="9647" y="7120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41" name="椭圆 840"/>
                <p:cNvSpPr>
                  <a:spLocks noChangeAspect="1"/>
                </p:cNvSpPr>
                <p:nvPr/>
              </p:nvSpPr>
              <p:spPr>
                <a:xfrm>
                  <a:off x="9832" y="7007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42" name="椭圆 841"/>
                <p:cNvSpPr>
                  <a:spLocks noChangeAspect="1"/>
                </p:cNvSpPr>
                <p:nvPr/>
              </p:nvSpPr>
              <p:spPr>
                <a:xfrm>
                  <a:off x="9713" y="7314"/>
                  <a:ext cx="120" cy="1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43" name="椭圆 842"/>
                <p:cNvSpPr>
                  <a:spLocks noChangeAspect="1"/>
                </p:cNvSpPr>
                <p:nvPr/>
              </p:nvSpPr>
              <p:spPr>
                <a:xfrm>
                  <a:off x="9895" y="7434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44" name="等腰三角形 843"/>
                <p:cNvSpPr/>
                <p:nvPr/>
              </p:nvSpPr>
              <p:spPr>
                <a:xfrm rot="17460000">
                  <a:off x="9647" y="7457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45" name="等腰三角形 844"/>
                <p:cNvSpPr/>
                <p:nvPr/>
              </p:nvSpPr>
              <p:spPr>
                <a:xfrm rot="7620000">
                  <a:off x="9977" y="7238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46" name="组合 845"/>
            <p:cNvGrpSpPr/>
            <p:nvPr/>
          </p:nvGrpSpPr>
          <p:grpSpPr>
            <a:xfrm rot="11160000">
              <a:off x="9303" y="6306"/>
              <a:ext cx="704" cy="377"/>
              <a:chOff x="8651" y="6304"/>
              <a:chExt cx="704" cy="377"/>
            </a:xfrm>
          </p:grpSpPr>
          <p:grpSp>
            <p:nvGrpSpPr>
              <p:cNvPr id="847" name="组合 846"/>
              <p:cNvGrpSpPr>
                <a:grpSpLocks noChangeAspect="1"/>
              </p:cNvGrpSpPr>
              <p:nvPr/>
            </p:nvGrpSpPr>
            <p:grpSpPr>
              <a:xfrm rot="9840000">
                <a:off x="8651" y="6304"/>
                <a:ext cx="397" cy="376"/>
                <a:chOff x="9440" y="7007"/>
                <a:chExt cx="657" cy="570"/>
              </a:xfrm>
            </p:grpSpPr>
            <p:sp>
              <p:nvSpPr>
                <p:cNvPr id="848" name="椭圆 847"/>
                <p:cNvSpPr>
                  <a:spLocks noChangeAspect="1"/>
                </p:cNvSpPr>
                <p:nvPr/>
              </p:nvSpPr>
              <p:spPr>
                <a:xfrm>
                  <a:off x="9440" y="706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49" name="等腰三角形 848"/>
                <p:cNvSpPr/>
                <p:nvPr/>
              </p:nvSpPr>
              <p:spPr>
                <a:xfrm>
                  <a:off x="9647" y="7120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50" name="椭圆 849"/>
                <p:cNvSpPr>
                  <a:spLocks noChangeAspect="1"/>
                </p:cNvSpPr>
                <p:nvPr/>
              </p:nvSpPr>
              <p:spPr>
                <a:xfrm>
                  <a:off x="9832" y="7007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51" name="椭圆 850"/>
                <p:cNvSpPr>
                  <a:spLocks noChangeAspect="1"/>
                </p:cNvSpPr>
                <p:nvPr/>
              </p:nvSpPr>
              <p:spPr>
                <a:xfrm>
                  <a:off x="9713" y="7314"/>
                  <a:ext cx="120" cy="1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52" name="椭圆 851"/>
                <p:cNvSpPr>
                  <a:spLocks noChangeAspect="1"/>
                </p:cNvSpPr>
                <p:nvPr/>
              </p:nvSpPr>
              <p:spPr>
                <a:xfrm>
                  <a:off x="9895" y="7434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53" name="等腰三角形 852"/>
                <p:cNvSpPr/>
                <p:nvPr/>
              </p:nvSpPr>
              <p:spPr>
                <a:xfrm rot="17460000">
                  <a:off x="9647" y="7457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54" name="等腰三角形 853"/>
                <p:cNvSpPr/>
                <p:nvPr/>
              </p:nvSpPr>
              <p:spPr>
                <a:xfrm rot="7620000">
                  <a:off x="9977" y="7238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55" name="组合 854"/>
              <p:cNvGrpSpPr>
                <a:grpSpLocks noChangeAspect="1"/>
              </p:cNvGrpSpPr>
              <p:nvPr/>
            </p:nvGrpSpPr>
            <p:grpSpPr>
              <a:xfrm rot="9840000">
                <a:off x="8959" y="6305"/>
                <a:ext cx="397" cy="376"/>
                <a:chOff x="9440" y="7007"/>
                <a:chExt cx="657" cy="570"/>
              </a:xfrm>
            </p:grpSpPr>
            <p:sp>
              <p:nvSpPr>
                <p:cNvPr id="856" name="椭圆 855"/>
                <p:cNvSpPr>
                  <a:spLocks noChangeAspect="1"/>
                </p:cNvSpPr>
                <p:nvPr/>
              </p:nvSpPr>
              <p:spPr>
                <a:xfrm>
                  <a:off x="9440" y="706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57" name="等腰三角形 856"/>
                <p:cNvSpPr/>
                <p:nvPr/>
              </p:nvSpPr>
              <p:spPr>
                <a:xfrm>
                  <a:off x="9647" y="7120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58" name="椭圆 857"/>
                <p:cNvSpPr>
                  <a:spLocks noChangeAspect="1"/>
                </p:cNvSpPr>
                <p:nvPr/>
              </p:nvSpPr>
              <p:spPr>
                <a:xfrm>
                  <a:off x="9832" y="7007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59" name="椭圆 858"/>
                <p:cNvSpPr>
                  <a:spLocks noChangeAspect="1"/>
                </p:cNvSpPr>
                <p:nvPr/>
              </p:nvSpPr>
              <p:spPr>
                <a:xfrm>
                  <a:off x="9713" y="7314"/>
                  <a:ext cx="120" cy="1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60" name="椭圆 859"/>
                <p:cNvSpPr>
                  <a:spLocks noChangeAspect="1"/>
                </p:cNvSpPr>
                <p:nvPr/>
              </p:nvSpPr>
              <p:spPr>
                <a:xfrm>
                  <a:off x="9895" y="7434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61" name="等腰三角形 860"/>
                <p:cNvSpPr/>
                <p:nvPr/>
              </p:nvSpPr>
              <p:spPr>
                <a:xfrm rot="17460000">
                  <a:off x="9647" y="7457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62" name="等腰三角形 861"/>
                <p:cNvSpPr/>
                <p:nvPr/>
              </p:nvSpPr>
              <p:spPr>
                <a:xfrm rot="7620000">
                  <a:off x="9977" y="7238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863" name="组合 862"/>
          <p:cNvGrpSpPr/>
          <p:nvPr/>
        </p:nvGrpSpPr>
        <p:grpSpPr>
          <a:xfrm rot="0">
            <a:off x="8441055" y="6136640"/>
            <a:ext cx="1092200" cy="203835"/>
            <a:chOff x="8651" y="6304"/>
            <a:chExt cx="1356" cy="378"/>
          </a:xfrm>
        </p:grpSpPr>
        <p:grpSp>
          <p:nvGrpSpPr>
            <p:cNvPr id="864" name="组合 863"/>
            <p:cNvGrpSpPr/>
            <p:nvPr/>
          </p:nvGrpSpPr>
          <p:grpSpPr>
            <a:xfrm>
              <a:off x="8651" y="6304"/>
              <a:ext cx="704" cy="377"/>
              <a:chOff x="8651" y="6304"/>
              <a:chExt cx="704" cy="377"/>
            </a:xfrm>
          </p:grpSpPr>
          <p:grpSp>
            <p:nvGrpSpPr>
              <p:cNvPr id="865" name="组合 864"/>
              <p:cNvGrpSpPr>
                <a:grpSpLocks noChangeAspect="1"/>
              </p:cNvGrpSpPr>
              <p:nvPr/>
            </p:nvGrpSpPr>
            <p:grpSpPr>
              <a:xfrm rot="9840000">
                <a:off x="8651" y="6304"/>
                <a:ext cx="397" cy="376"/>
                <a:chOff x="9440" y="7007"/>
                <a:chExt cx="657" cy="570"/>
              </a:xfrm>
            </p:grpSpPr>
            <p:sp>
              <p:nvSpPr>
                <p:cNvPr id="866" name="椭圆 865"/>
                <p:cNvSpPr>
                  <a:spLocks noChangeAspect="1"/>
                </p:cNvSpPr>
                <p:nvPr/>
              </p:nvSpPr>
              <p:spPr>
                <a:xfrm>
                  <a:off x="9440" y="706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67" name="等腰三角形 866"/>
                <p:cNvSpPr/>
                <p:nvPr/>
              </p:nvSpPr>
              <p:spPr>
                <a:xfrm>
                  <a:off x="9647" y="7120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68" name="椭圆 867"/>
                <p:cNvSpPr>
                  <a:spLocks noChangeAspect="1"/>
                </p:cNvSpPr>
                <p:nvPr/>
              </p:nvSpPr>
              <p:spPr>
                <a:xfrm>
                  <a:off x="9832" y="7007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69" name="椭圆 868"/>
                <p:cNvSpPr>
                  <a:spLocks noChangeAspect="1"/>
                </p:cNvSpPr>
                <p:nvPr/>
              </p:nvSpPr>
              <p:spPr>
                <a:xfrm>
                  <a:off x="9713" y="7314"/>
                  <a:ext cx="120" cy="1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70" name="椭圆 869"/>
                <p:cNvSpPr>
                  <a:spLocks noChangeAspect="1"/>
                </p:cNvSpPr>
                <p:nvPr/>
              </p:nvSpPr>
              <p:spPr>
                <a:xfrm>
                  <a:off x="9895" y="7434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71" name="等腰三角形 870"/>
                <p:cNvSpPr/>
                <p:nvPr/>
              </p:nvSpPr>
              <p:spPr>
                <a:xfrm rot="17460000">
                  <a:off x="9647" y="7457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72" name="等腰三角形 871"/>
                <p:cNvSpPr/>
                <p:nvPr/>
              </p:nvSpPr>
              <p:spPr>
                <a:xfrm rot="7620000">
                  <a:off x="9977" y="7238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73" name="组合 872"/>
              <p:cNvGrpSpPr>
                <a:grpSpLocks noChangeAspect="1"/>
              </p:cNvGrpSpPr>
              <p:nvPr/>
            </p:nvGrpSpPr>
            <p:grpSpPr>
              <a:xfrm rot="9840000">
                <a:off x="8959" y="6305"/>
                <a:ext cx="397" cy="376"/>
                <a:chOff x="9440" y="7007"/>
                <a:chExt cx="657" cy="570"/>
              </a:xfrm>
            </p:grpSpPr>
            <p:sp>
              <p:nvSpPr>
                <p:cNvPr id="874" name="椭圆 873"/>
                <p:cNvSpPr>
                  <a:spLocks noChangeAspect="1"/>
                </p:cNvSpPr>
                <p:nvPr/>
              </p:nvSpPr>
              <p:spPr>
                <a:xfrm>
                  <a:off x="9440" y="706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75" name="等腰三角形 874"/>
                <p:cNvSpPr/>
                <p:nvPr/>
              </p:nvSpPr>
              <p:spPr>
                <a:xfrm>
                  <a:off x="9647" y="7120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76" name="椭圆 875"/>
                <p:cNvSpPr>
                  <a:spLocks noChangeAspect="1"/>
                </p:cNvSpPr>
                <p:nvPr/>
              </p:nvSpPr>
              <p:spPr>
                <a:xfrm>
                  <a:off x="9832" y="7007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77" name="椭圆 876"/>
                <p:cNvSpPr>
                  <a:spLocks noChangeAspect="1"/>
                </p:cNvSpPr>
                <p:nvPr/>
              </p:nvSpPr>
              <p:spPr>
                <a:xfrm>
                  <a:off x="9713" y="7314"/>
                  <a:ext cx="120" cy="1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78" name="椭圆 877"/>
                <p:cNvSpPr>
                  <a:spLocks noChangeAspect="1"/>
                </p:cNvSpPr>
                <p:nvPr/>
              </p:nvSpPr>
              <p:spPr>
                <a:xfrm>
                  <a:off x="9895" y="7434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79" name="等腰三角形 878"/>
                <p:cNvSpPr/>
                <p:nvPr/>
              </p:nvSpPr>
              <p:spPr>
                <a:xfrm rot="17460000">
                  <a:off x="9647" y="7457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80" name="等腰三角形 879"/>
                <p:cNvSpPr/>
                <p:nvPr/>
              </p:nvSpPr>
              <p:spPr>
                <a:xfrm rot="7620000">
                  <a:off x="9977" y="7238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881" name="组合 880"/>
            <p:cNvGrpSpPr/>
            <p:nvPr/>
          </p:nvGrpSpPr>
          <p:grpSpPr>
            <a:xfrm rot="11160000">
              <a:off x="9303" y="6306"/>
              <a:ext cx="704" cy="377"/>
              <a:chOff x="8651" y="6304"/>
              <a:chExt cx="704" cy="377"/>
            </a:xfrm>
          </p:grpSpPr>
          <p:grpSp>
            <p:nvGrpSpPr>
              <p:cNvPr id="882" name="组合 881"/>
              <p:cNvGrpSpPr>
                <a:grpSpLocks noChangeAspect="1"/>
              </p:cNvGrpSpPr>
              <p:nvPr/>
            </p:nvGrpSpPr>
            <p:grpSpPr>
              <a:xfrm rot="9840000">
                <a:off x="8651" y="6304"/>
                <a:ext cx="397" cy="376"/>
                <a:chOff x="9440" y="7007"/>
                <a:chExt cx="657" cy="570"/>
              </a:xfrm>
            </p:grpSpPr>
            <p:sp>
              <p:nvSpPr>
                <p:cNvPr id="883" name="椭圆 882"/>
                <p:cNvSpPr>
                  <a:spLocks noChangeAspect="1"/>
                </p:cNvSpPr>
                <p:nvPr/>
              </p:nvSpPr>
              <p:spPr>
                <a:xfrm>
                  <a:off x="9440" y="706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84" name="等腰三角形 883"/>
                <p:cNvSpPr/>
                <p:nvPr/>
              </p:nvSpPr>
              <p:spPr>
                <a:xfrm>
                  <a:off x="9647" y="7120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85" name="椭圆 884"/>
                <p:cNvSpPr>
                  <a:spLocks noChangeAspect="1"/>
                </p:cNvSpPr>
                <p:nvPr/>
              </p:nvSpPr>
              <p:spPr>
                <a:xfrm>
                  <a:off x="9832" y="7007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86" name="椭圆 885"/>
                <p:cNvSpPr>
                  <a:spLocks noChangeAspect="1"/>
                </p:cNvSpPr>
                <p:nvPr/>
              </p:nvSpPr>
              <p:spPr>
                <a:xfrm>
                  <a:off x="9713" y="7314"/>
                  <a:ext cx="120" cy="1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87" name="椭圆 886"/>
                <p:cNvSpPr>
                  <a:spLocks noChangeAspect="1"/>
                </p:cNvSpPr>
                <p:nvPr/>
              </p:nvSpPr>
              <p:spPr>
                <a:xfrm>
                  <a:off x="9895" y="7434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88" name="等腰三角形 887"/>
                <p:cNvSpPr/>
                <p:nvPr/>
              </p:nvSpPr>
              <p:spPr>
                <a:xfrm rot="17460000">
                  <a:off x="9647" y="7457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89" name="等腰三角形 888"/>
                <p:cNvSpPr/>
                <p:nvPr/>
              </p:nvSpPr>
              <p:spPr>
                <a:xfrm rot="7620000">
                  <a:off x="9977" y="7238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90" name="组合 889"/>
              <p:cNvGrpSpPr>
                <a:grpSpLocks noChangeAspect="1"/>
              </p:cNvGrpSpPr>
              <p:nvPr/>
            </p:nvGrpSpPr>
            <p:grpSpPr>
              <a:xfrm rot="9840000">
                <a:off x="8959" y="6305"/>
                <a:ext cx="397" cy="376"/>
                <a:chOff x="9440" y="7007"/>
                <a:chExt cx="657" cy="570"/>
              </a:xfrm>
            </p:grpSpPr>
            <p:sp>
              <p:nvSpPr>
                <p:cNvPr id="891" name="椭圆 890"/>
                <p:cNvSpPr>
                  <a:spLocks noChangeAspect="1"/>
                </p:cNvSpPr>
                <p:nvPr/>
              </p:nvSpPr>
              <p:spPr>
                <a:xfrm>
                  <a:off x="9440" y="706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92" name="等腰三角形 891"/>
                <p:cNvSpPr/>
                <p:nvPr/>
              </p:nvSpPr>
              <p:spPr>
                <a:xfrm>
                  <a:off x="9647" y="7120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93" name="椭圆 892"/>
                <p:cNvSpPr>
                  <a:spLocks noChangeAspect="1"/>
                </p:cNvSpPr>
                <p:nvPr/>
              </p:nvSpPr>
              <p:spPr>
                <a:xfrm>
                  <a:off x="9832" y="7007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94" name="椭圆 893"/>
                <p:cNvSpPr>
                  <a:spLocks noChangeAspect="1"/>
                </p:cNvSpPr>
                <p:nvPr/>
              </p:nvSpPr>
              <p:spPr>
                <a:xfrm>
                  <a:off x="9713" y="7314"/>
                  <a:ext cx="120" cy="1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95" name="椭圆 894"/>
                <p:cNvSpPr>
                  <a:spLocks noChangeAspect="1"/>
                </p:cNvSpPr>
                <p:nvPr/>
              </p:nvSpPr>
              <p:spPr>
                <a:xfrm>
                  <a:off x="9895" y="7434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96" name="等腰三角形 895"/>
                <p:cNvSpPr/>
                <p:nvPr/>
              </p:nvSpPr>
              <p:spPr>
                <a:xfrm rot="17460000">
                  <a:off x="9647" y="7457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97" name="等腰三角形 896"/>
                <p:cNvSpPr/>
                <p:nvPr/>
              </p:nvSpPr>
              <p:spPr>
                <a:xfrm rot="7620000">
                  <a:off x="9977" y="7238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898" name="组合 897"/>
          <p:cNvGrpSpPr/>
          <p:nvPr/>
        </p:nvGrpSpPr>
        <p:grpSpPr>
          <a:xfrm rot="0">
            <a:off x="10335895" y="6155055"/>
            <a:ext cx="1057275" cy="190500"/>
            <a:chOff x="8651" y="6304"/>
            <a:chExt cx="1356" cy="378"/>
          </a:xfrm>
        </p:grpSpPr>
        <p:grpSp>
          <p:nvGrpSpPr>
            <p:cNvPr id="899" name="组合 898"/>
            <p:cNvGrpSpPr/>
            <p:nvPr/>
          </p:nvGrpSpPr>
          <p:grpSpPr>
            <a:xfrm>
              <a:off x="8651" y="6304"/>
              <a:ext cx="704" cy="377"/>
              <a:chOff x="8651" y="6304"/>
              <a:chExt cx="704" cy="377"/>
            </a:xfrm>
          </p:grpSpPr>
          <p:grpSp>
            <p:nvGrpSpPr>
              <p:cNvPr id="900" name="组合 899"/>
              <p:cNvGrpSpPr>
                <a:grpSpLocks noChangeAspect="1"/>
              </p:cNvGrpSpPr>
              <p:nvPr/>
            </p:nvGrpSpPr>
            <p:grpSpPr>
              <a:xfrm rot="9840000">
                <a:off x="8651" y="6304"/>
                <a:ext cx="397" cy="376"/>
                <a:chOff x="9440" y="7007"/>
                <a:chExt cx="657" cy="570"/>
              </a:xfrm>
            </p:grpSpPr>
            <p:sp>
              <p:nvSpPr>
                <p:cNvPr id="901" name="椭圆 900"/>
                <p:cNvSpPr>
                  <a:spLocks noChangeAspect="1"/>
                </p:cNvSpPr>
                <p:nvPr/>
              </p:nvSpPr>
              <p:spPr>
                <a:xfrm>
                  <a:off x="9440" y="706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02" name="等腰三角形 901"/>
                <p:cNvSpPr/>
                <p:nvPr/>
              </p:nvSpPr>
              <p:spPr>
                <a:xfrm>
                  <a:off x="9647" y="7120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03" name="椭圆 902"/>
                <p:cNvSpPr>
                  <a:spLocks noChangeAspect="1"/>
                </p:cNvSpPr>
                <p:nvPr/>
              </p:nvSpPr>
              <p:spPr>
                <a:xfrm>
                  <a:off x="9832" y="7007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04" name="椭圆 903"/>
                <p:cNvSpPr>
                  <a:spLocks noChangeAspect="1"/>
                </p:cNvSpPr>
                <p:nvPr/>
              </p:nvSpPr>
              <p:spPr>
                <a:xfrm>
                  <a:off x="9713" y="7314"/>
                  <a:ext cx="120" cy="1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05" name="椭圆 904"/>
                <p:cNvSpPr>
                  <a:spLocks noChangeAspect="1"/>
                </p:cNvSpPr>
                <p:nvPr/>
              </p:nvSpPr>
              <p:spPr>
                <a:xfrm>
                  <a:off x="9895" y="7434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06" name="等腰三角形 905"/>
                <p:cNvSpPr/>
                <p:nvPr/>
              </p:nvSpPr>
              <p:spPr>
                <a:xfrm rot="17460000">
                  <a:off x="9647" y="7457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07" name="等腰三角形 906"/>
                <p:cNvSpPr/>
                <p:nvPr/>
              </p:nvSpPr>
              <p:spPr>
                <a:xfrm rot="7620000">
                  <a:off x="9977" y="7238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08" name="组合 907"/>
              <p:cNvGrpSpPr>
                <a:grpSpLocks noChangeAspect="1"/>
              </p:cNvGrpSpPr>
              <p:nvPr/>
            </p:nvGrpSpPr>
            <p:grpSpPr>
              <a:xfrm rot="9840000">
                <a:off x="8959" y="6305"/>
                <a:ext cx="397" cy="376"/>
                <a:chOff x="9440" y="7007"/>
                <a:chExt cx="657" cy="570"/>
              </a:xfrm>
            </p:grpSpPr>
            <p:sp>
              <p:nvSpPr>
                <p:cNvPr id="909" name="椭圆 908"/>
                <p:cNvSpPr>
                  <a:spLocks noChangeAspect="1"/>
                </p:cNvSpPr>
                <p:nvPr/>
              </p:nvSpPr>
              <p:spPr>
                <a:xfrm>
                  <a:off x="9440" y="706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10" name="等腰三角形 909"/>
                <p:cNvSpPr/>
                <p:nvPr/>
              </p:nvSpPr>
              <p:spPr>
                <a:xfrm>
                  <a:off x="9647" y="7120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11" name="椭圆 910"/>
                <p:cNvSpPr>
                  <a:spLocks noChangeAspect="1"/>
                </p:cNvSpPr>
                <p:nvPr/>
              </p:nvSpPr>
              <p:spPr>
                <a:xfrm>
                  <a:off x="9832" y="7007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12" name="椭圆 911"/>
                <p:cNvSpPr>
                  <a:spLocks noChangeAspect="1"/>
                </p:cNvSpPr>
                <p:nvPr/>
              </p:nvSpPr>
              <p:spPr>
                <a:xfrm>
                  <a:off x="9713" y="7314"/>
                  <a:ext cx="120" cy="1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13" name="椭圆 912"/>
                <p:cNvSpPr>
                  <a:spLocks noChangeAspect="1"/>
                </p:cNvSpPr>
                <p:nvPr/>
              </p:nvSpPr>
              <p:spPr>
                <a:xfrm>
                  <a:off x="9895" y="7434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14" name="等腰三角形 913"/>
                <p:cNvSpPr/>
                <p:nvPr/>
              </p:nvSpPr>
              <p:spPr>
                <a:xfrm rot="17460000">
                  <a:off x="9647" y="7457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15" name="等腰三角形 914"/>
                <p:cNvSpPr/>
                <p:nvPr/>
              </p:nvSpPr>
              <p:spPr>
                <a:xfrm rot="7620000">
                  <a:off x="9977" y="7238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916" name="组合 915"/>
            <p:cNvGrpSpPr/>
            <p:nvPr/>
          </p:nvGrpSpPr>
          <p:grpSpPr>
            <a:xfrm rot="11160000">
              <a:off x="9303" y="6306"/>
              <a:ext cx="704" cy="377"/>
              <a:chOff x="8651" y="6304"/>
              <a:chExt cx="704" cy="377"/>
            </a:xfrm>
          </p:grpSpPr>
          <p:grpSp>
            <p:nvGrpSpPr>
              <p:cNvPr id="917" name="组合 916"/>
              <p:cNvGrpSpPr>
                <a:grpSpLocks noChangeAspect="1"/>
              </p:cNvGrpSpPr>
              <p:nvPr/>
            </p:nvGrpSpPr>
            <p:grpSpPr>
              <a:xfrm rot="9840000">
                <a:off x="8651" y="6304"/>
                <a:ext cx="397" cy="376"/>
                <a:chOff x="9440" y="7007"/>
                <a:chExt cx="657" cy="570"/>
              </a:xfrm>
            </p:grpSpPr>
            <p:sp>
              <p:nvSpPr>
                <p:cNvPr id="918" name="椭圆 917"/>
                <p:cNvSpPr>
                  <a:spLocks noChangeAspect="1"/>
                </p:cNvSpPr>
                <p:nvPr/>
              </p:nvSpPr>
              <p:spPr>
                <a:xfrm>
                  <a:off x="9440" y="706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19" name="等腰三角形 918"/>
                <p:cNvSpPr/>
                <p:nvPr/>
              </p:nvSpPr>
              <p:spPr>
                <a:xfrm>
                  <a:off x="9647" y="7120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20" name="椭圆 919"/>
                <p:cNvSpPr>
                  <a:spLocks noChangeAspect="1"/>
                </p:cNvSpPr>
                <p:nvPr/>
              </p:nvSpPr>
              <p:spPr>
                <a:xfrm>
                  <a:off x="9832" y="7007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21" name="椭圆 920"/>
                <p:cNvSpPr>
                  <a:spLocks noChangeAspect="1"/>
                </p:cNvSpPr>
                <p:nvPr/>
              </p:nvSpPr>
              <p:spPr>
                <a:xfrm>
                  <a:off x="9713" y="7314"/>
                  <a:ext cx="120" cy="1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22" name="椭圆 921"/>
                <p:cNvSpPr>
                  <a:spLocks noChangeAspect="1"/>
                </p:cNvSpPr>
                <p:nvPr/>
              </p:nvSpPr>
              <p:spPr>
                <a:xfrm>
                  <a:off x="9895" y="7434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23" name="等腰三角形 922"/>
                <p:cNvSpPr/>
                <p:nvPr/>
              </p:nvSpPr>
              <p:spPr>
                <a:xfrm rot="17460000">
                  <a:off x="9647" y="7457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24" name="等腰三角形 923"/>
                <p:cNvSpPr/>
                <p:nvPr/>
              </p:nvSpPr>
              <p:spPr>
                <a:xfrm rot="7620000">
                  <a:off x="9977" y="7238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25" name="组合 924"/>
              <p:cNvGrpSpPr>
                <a:grpSpLocks noChangeAspect="1"/>
              </p:cNvGrpSpPr>
              <p:nvPr/>
            </p:nvGrpSpPr>
            <p:grpSpPr>
              <a:xfrm rot="9840000">
                <a:off x="8959" y="6305"/>
                <a:ext cx="397" cy="376"/>
                <a:chOff x="9440" y="7007"/>
                <a:chExt cx="657" cy="570"/>
              </a:xfrm>
            </p:grpSpPr>
            <p:sp>
              <p:nvSpPr>
                <p:cNvPr id="926" name="椭圆 925"/>
                <p:cNvSpPr>
                  <a:spLocks noChangeAspect="1"/>
                </p:cNvSpPr>
                <p:nvPr/>
              </p:nvSpPr>
              <p:spPr>
                <a:xfrm>
                  <a:off x="9440" y="706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27" name="等腰三角形 926"/>
                <p:cNvSpPr/>
                <p:nvPr/>
              </p:nvSpPr>
              <p:spPr>
                <a:xfrm>
                  <a:off x="9647" y="7120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28" name="椭圆 927"/>
                <p:cNvSpPr>
                  <a:spLocks noChangeAspect="1"/>
                </p:cNvSpPr>
                <p:nvPr/>
              </p:nvSpPr>
              <p:spPr>
                <a:xfrm>
                  <a:off x="9832" y="7007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29" name="椭圆 928"/>
                <p:cNvSpPr>
                  <a:spLocks noChangeAspect="1"/>
                </p:cNvSpPr>
                <p:nvPr/>
              </p:nvSpPr>
              <p:spPr>
                <a:xfrm>
                  <a:off x="9713" y="7314"/>
                  <a:ext cx="120" cy="1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30" name="椭圆 929"/>
                <p:cNvSpPr>
                  <a:spLocks noChangeAspect="1"/>
                </p:cNvSpPr>
                <p:nvPr/>
              </p:nvSpPr>
              <p:spPr>
                <a:xfrm>
                  <a:off x="9895" y="7434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31" name="等腰三角形 930"/>
                <p:cNvSpPr/>
                <p:nvPr/>
              </p:nvSpPr>
              <p:spPr>
                <a:xfrm rot="17460000">
                  <a:off x="9647" y="7457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32" name="等腰三角形 931"/>
                <p:cNvSpPr/>
                <p:nvPr/>
              </p:nvSpPr>
              <p:spPr>
                <a:xfrm rot="7620000">
                  <a:off x="9977" y="7238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1062" name="组合 1061"/>
          <p:cNvGrpSpPr/>
          <p:nvPr/>
        </p:nvGrpSpPr>
        <p:grpSpPr>
          <a:xfrm rot="10800000">
            <a:off x="9403080" y="6149340"/>
            <a:ext cx="1139825" cy="203835"/>
            <a:chOff x="8651" y="6304"/>
            <a:chExt cx="1356" cy="378"/>
          </a:xfrm>
        </p:grpSpPr>
        <p:grpSp>
          <p:nvGrpSpPr>
            <p:cNvPr id="1063" name="组合 1062"/>
            <p:cNvGrpSpPr/>
            <p:nvPr/>
          </p:nvGrpSpPr>
          <p:grpSpPr>
            <a:xfrm>
              <a:off x="8651" y="6304"/>
              <a:ext cx="704" cy="377"/>
              <a:chOff x="8651" y="6304"/>
              <a:chExt cx="704" cy="377"/>
            </a:xfrm>
          </p:grpSpPr>
          <p:grpSp>
            <p:nvGrpSpPr>
              <p:cNvPr id="1064" name="组合 1063"/>
              <p:cNvGrpSpPr>
                <a:grpSpLocks noChangeAspect="1"/>
              </p:cNvGrpSpPr>
              <p:nvPr/>
            </p:nvGrpSpPr>
            <p:grpSpPr>
              <a:xfrm rot="9840000">
                <a:off x="8651" y="6304"/>
                <a:ext cx="397" cy="376"/>
                <a:chOff x="9440" y="7007"/>
                <a:chExt cx="657" cy="570"/>
              </a:xfrm>
            </p:grpSpPr>
            <p:sp>
              <p:nvSpPr>
                <p:cNvPr id="1065" name="椭圆 1064"/>
                <p:cNvSpPr>
                  <a:spLocks noChangeAspect="1"/>
                </p:cNvSpPr>
                <p:nvPr/>
              </p:nvSpPr>
              <p:spPr>
                <a:xfrm>
                  <a:off x="9440" y="706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066" name="等腰三角形 1065"/>
                <p:cNvSpPr/>
                <p:nvPr/>
              </p:nvSpPr>
              <p:spPr>
                <a:xfrm>
                  <a:off x="9647" y="7120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067" name="椭圆 1066"/>
                <p:cNvSpPr>
                  <a:spLocks noChangeAspect="1"/>
                </p:cNvSpPr>
                <p:nvPr/>
              </p:nvSpPr>
              <p:spPr>
                <a:xfrm>
                  <a:off x="9832" y="7007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068" name="椭圆 1067"/>
                <p:cNvSpPr>
                  <a:spLocks noChangeAspect="1"/>
                </p:cNvSpPr>
                <p:nvPr/>
              </p:nvSpPr>
              <p:spPr>
                <a:xfrm>
                  <a:off x="9713" y="7314"/>
                  <a:ext cx="120" cy="1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069" name="椭圆 1068"/>
                <p:cNvSpPr>
                  <a:spLocks noChangeAspect="1"/>
                </p:cNvSpPr>
                <p:nvPr/>
              </p:nvSpPr>
              <p:spPr>
                <a:xfrm>
                  <a:off x="9895" y="7434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070" name="等腰三角形 1069"/>
                <p:cNvSpPr/>
                <p:nvPr/>
              </p:nvSpPr>
              <p:spPr>
                <a:xfrm rot="17460000">
                  <a:off x="9647" y="7457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071" name="等腰三角形 1070"/>
                <p:cNvSpPr/>
                <p:nvPr/>
              </p:nvSpPr>
              <p:spPr>
                <a:xfrm rot="7620000">
                  <a:off x="9977" y="7238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72" name="组合 1071"/>
              <p:cNvGrpSpPr>
                <a:grpSpLocks noChangeAspect="1"/>
              </p:cNvGrpSpPr>
              <p:nvPr/>
            </p:nvGrpSpPr>
            <p:grpSpPr>
              <a:xfrm rot="9840000">
                <a:off x="8959" y="6305"/>
                <a:ext cx="397" cy="376"/>
                <a:chOff x="9440" y="7007"/>
                <a:chExt cx="657" cy="570"/>
              </a:xfrm>
            </p:grpSpPr>
            <p:sp>
              <p:nvSpPr>
                <p:cNvPr id="1073" name="椭圆 1072"/>
                <p:cNvSpPr>
                  <a:spLocks noChangeAspect="1"/>
                </p:cNvSpPr>
                <p:nvPr/>
              </p:nvSpPr>
              <p:spPr>
                <a:xfrm>
                  <a:off x="9440" y="706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074" name="等腰三角形 1073"/>
                <p:cNvSpPr/>
                <p:nvPr/>
              </p:nvSpPr>
              <p:spPr>
                <a:xfrm>
                  <a:off x="9647" y="7120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075" name="椭圆 1074"/>
                <p:cNvSpPr>
                  <a:spLocks noChangeAspect="1"/>
                </p:cNvSpPr>
                <p:nvPr/>
              </p:nvSpPr>
              <p:spPr>
                <a:xfrm>
                  <a:off x="9832" y="7007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076" name="椭圆 1075"/>
                <p:cNvSpPr>
                  <a:spLocks noChangeAspect="1"/>
                </p:cNvSpPr>
                <p:nvPr/>
              </p:nvSpPr>
              <p:spPr>
                <a:xfrm>
                  <a:off x="9713" y="7314"/>
                  <a:ext cx="120" cy="1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077" name="椭圆 1076"/>
                <p:cNvSpPr>
                  <a:spLocks noChangeAspect="1"/>
                </p:cNvSpPr>
                <p:nvPr/>
              </p:nvSpPr>
              <p:spPr>
                <a:xfrm>
                  <a:off x="9895" y="7434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078" name="等腰三角形 1077"/>
                <p:cNvSpPr/>
                <p:nvPr/>
              </p:nvSpPr>
              <p:spPr>
                <a:xfrm rot="17460000">
                  <a:off x="9647" y="7457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079" name="等腰三角形 1078"/>
                <p:cNvSpPr/>
                <p:nvPr/>
              </p:nvSpPr>
              <p:spPr>
                <a:xfrm rot="7620000">
                  <a:off x="9977" y="7238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1080" name="组合 1079"/>
            <p:cNvGrpSpPr/>
            <p:nvPr/>
          </p:nvGrpSpPr>
          <p:grpSpPr>
            <a:xfrm rot="11160000">
              <a:off x="9303" y="6306"/>
              <a:ext cx="704" cy="377"/>
              <a:chOff x="8651" y="6304"/>
              <a:chExt cx="704" cy="377"/>
            </a:xfrm>
          </p:grpSpPr>
          <p:grpSp>
            <p:nvGrpSpPr>
              <p:cNvPr id="1081" name="组合 1080"/>
              <p:cNvGrpSpPr>
                <a:grpSpLocks noChangeAspect="1"/>
              </p:cNvGrpSpPr>
              <p:nvPr/>
            </p:nvGrpSpPr>
            <p:grpSpPr>
              <a:xfrm rot="9840000">
                <a:off x="8651" y="6304"/>
                <a:ext cx="397" cy="376"/>
                <a:chOff x="9440" y="7007"/>
                <a:chExt cx="657" cy="570"/>
              </a:xfrm>
            </p:grpSpPr>
            <p:sp>
              <p:nvSpPr>
                <p:cNvPr id="1082" name="椭圆 1081"/>
                <p:cNvSpPr>
                  <a:spLocks noChangeAspect="1"/>
                </p:cNvSpPr>
                <p:nvPr/>
              </p:nvSpPr>
              <p:spPr>
                <a:xfrm>
                  <a:off x="9440" y="706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083" name="等腰三角形 1082"/>
                <p:cNvSpPr/>
                <p:nvPr/>
              </p:nvSpPr>
              <p:spPr>
                <a:xfrm>
                  <a:off x="9647" y="7120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084" name="椭圆 1083"/>
                <p:cNvSpPr>
                  <a:spLocks noChangeAspect="1"/>
                </p:cNvSpPr>
                <p:nvPr/>
              </p:nvSpPr>
              <p:spPr>
                <a:xfrm>
                  <a:off x="9832" y="7007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085" name="椭圆 1084"/>
                <p:cNvSpPr>
                  <a:spLocks noChangeAspect="1"/>
                </p:cNvSpPr>
                <p:nvPr/>
              </p:nvSpPr>
              <p:spPr>
                <a:xfrm>
                  <a:off x="9713" y="7314"/>
                  <a:ext cx="120" cy="1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086" name="椭圆 1085"/>
                <p:cNvSpPr>
                  <a:spLocks noChangeAspect="1"/>
                </p:cNvSpPr>
                <p:nvPr/>
              </p:nvSpPr>
              <p:spPr>
                <a:xfrm>
                  <a:off x="9895" y="7434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087" name="等腰三角形 1086"/>
                <p:cNvSpPr/>
                <p:nvPr/>
              </p:nvSpPr>
              <p:spPr>
                <a:xfrm rot="17460000">
                  <a:off x="9647" y="7457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088" name="等腰三角形 1087"/>
                <p:cNvSpPr/>
                <p:nvPr/>
              </p:nvSpPr>
              <p:spPr>
                <a:xfrm rot="7620000">
                  <a:off x="9977" y="7238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89" name="组合 1088"/>
              <p:cNvGrpSpPr>
                <a:grpSpLocks noChangeAspect="1"/>
              </p:cNvGrpSpPr>
              <p:nvPr/>
            </p:nvGrpSpPr>
            <p:grpSpPr>
              <a:xfrm rot="9840000">
                <a:off x="8959" y="6305"/>
                <a:ext cx="397" cy="376"/>
                <a:chOff x="9440" y="7007"/>
                <a:chExt cx="657" cy="570"/>
              </a:xfrm>
            </p:grpSpPr>
            <p:sp>
              <p:nvSpPr>
                <p:cNvPr id="1090" name="椭圆 1089"/>
                <p:cNvSpPr>
                  <a:spLocks noChangeAspect="1"/>
                </p:cNvSpPr>
                <p:nvPr/>
              </p:nvSpPr>
              <p:spPr>
                <a:xfrm>
                  <a:off x="9440" y="706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091" name="等腰三角形 1090"/>
                <p:cNvSpPr/>
                <p:nvPr/>
              </p:nvSpPr>
              <p:spPr>
                <a:xfrm>
                  <a:off x="9647" y="7120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092" name="椭圆 1091"/>
                <p:cNvSpPr>
                  <a:spLocks noChangeAspect="1"/>
                </p:cNvSpPr>
                <p:nvPr/>
              </p:nvSpPr>
              <p:spPr>
                <a:xfrm>
                  <a:off x="9832" y="7007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093" name="椭圆 1092"/>
                <p:cNvSpPr>
                  <a:spLocks noChangeAspect="1"/>
                </p:cNvSpPr>
                <p:nvPr/>
              </p:nvSpPr>
              <p:spPr>
                <a:xfrm>
                  <a:off x="9713" y="7314"/>
                  <a:ext cx="120" cy="1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094" name="椭圆 1093"/>
                <p:cNvSpPr>
                  <a:spLocks noChangeAspect="1"/>
                </p:cNvSpPr>
                <p:nvPr/>
              </p:nvSpPr>
              <p:spPr>
                <a:xfrm>
                  <a:off x="9895" y="7434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095" name="等腰三角形 1094"/>
                <p:cNvSpPr/>
                <p:nvPr/>
              </p:nvSpPr>
              <p:spPr>
                <a:xfrm rot="17460000">
                  <a:off x="9647" y="7457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096" name="等腰三角形 1095"/>
                <p:cNvSpPr/>
                <p:nvPr/>
              </p:nvSpPr>
              <p:spPr>
                <a:xfrm rot="7620000">
                  <a:off x="9977" y="7238"/>
                  <a:ext cx="120" cy="1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</p:grpSp>
      </p:grpSp>
      <p:sp>
        <p:nvSpPr>
          <p:cNvPr id="1097" name="文本框 1096"/>
          <p:cNvSpPr txBox="1"/>
          <p:nvPr/>
        </p:nvSpPr>
        <p:spPr>
          <a:xfrm>
            <a:off x="5958840" y="6187440"/>
            <a:ext cx="2110740" cy="1835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600"/>
              <a:t>C15</a:t>
            </a:r>
            <a:r>
              <a:rPr lang="zh-CN" altLang="en-US" sz="600"/>
              <a:t>砼土垫层</a:t>
            </a:r>
            <a:endParaRPr lang="zh-CN" altLang="en-US" sz="600"/>
          </a:p>
        </p:txBody>
      </p:sp>
      <p:sp>
        <p:nvSpPr>
          <p:cNvPr id="1098" name="文本框 1097"/>
          <p:cNvSpPr txBox="1"/>
          <p:nvPr/>
        </p:nvSpPr>
        <p:spPr>
          <a:xfrm>
            <a:off x="6142990" y="5642610"/>
            <a:ext cx="508635" cy="1835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600"/>
              <a:t>C30</a:t>
            </a:r>
            <a:r>
              <a:rPr lang="zh-CN" altLang="en-US" sz="600"/>
              <a:t>砼土</a:t>
            </a:r>
            <a:endParaRPr lang="zh-CN" altLang="en-US" sz="600"/>
          </a:p>
        </p:txBody>
      </p:sp>
      <p:cxnSp>
        <p:nvCxnSpPr>
          <p:cNvPr id="1107" name="直接箭头连接符 1106"/>
          <p:cNvCxnSpPr/>
          <p:nvPr/>
        </p:nvCxnSpPr>
        <p:spPr>
          <a:xfrm flipH="1">
            <a:off x="11240135" y="3984625"/>
            <a:ext cx="128905" cy="537845"/>
          </a:xfrm>
          <a:prstGeom prst="straightConnector1">
            <a:avLst/>
          </a:prstGeom>
          <a:ln w="3175">
            <a:solidFill>
              <a:srgbClr val="FF0000"/>
            </a:solidFill>
            <a:headEnd type="none"/>
            <a:tailEnd type="arrow" w="med" len="me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108" name="直接箭头连接符 1107"/>
          <p:cNvCxnSpPr/>
          <p:nvPr/>
        </p:nvCxnSpPr>
        <p:spPr>
          <a:xfrm flipH="1">
            <a:off x="11170285" y="3892550"/>
            <a:ext cx="195580" cy="458470"/>
          </a:xfrm>
          <a:prstGeom prst="straightConnector1">
            <a:avLst/>
          </a:prstGeom>
          <a:ln w="3175">
            <a:solidFill>
              <a:srgbClr val="FF0000"/>
            </a:solidFill>
            <a:headEnd type="none"/>
            <a:tailEnd type="arrow" w="med" len="me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109" name="文本框 1108"/>
          <p:cNvSpPr txBox="1"/>
          <p:nvPr/>
        </p:nvSpPr>
        <p:spPr>
          <a:xfrm>
            <a:off x="11275695" y="3804285"/>
            <a:ext cx="64706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600"/>
              <a:t>B12</a:t>
            </a:r>
            <a:r>
              <a:rPr lang="en-US" altLang="zh-CN" sz="600">
                <a:latin typeface="宋体" panose="02010600030101010101" pitchFamily="2" charset="-122"/>
                <a:ea typeface="宋体" panose="02010600030101010101" pitchFamily="2" charset="-122"/>
              </a:rPr>
              <a:t>＠200</a:t>
            </a:r>
            <a:endParaRPr lang="en-US" altLang="zh-CN" sz="600"/>
          </a:p>
          <a:p>
            <a:r>
              <a:rPr lang="en-US" altLang="zh-CN" sz="600"/>
              <a:t>B14</a:t>
            </a:r>
            <a:r>
              <a:rPr lang="en-US" altLang="zh-CN" sz="600">
                <a:latin typeface="宋体" panose="02010600030101010101" pitchFamily="2" charset="-122"/>
                <a:ea typeface="宋体" panose="02010600030101010101" pitchFamily="2" charset="-122"/>
              </a:rPr>
              <a:t>＠200</a:t>
            </a:r>
            <a:endParaRPr lang="en-US" altLang="zh-CN" sz="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955" name="组合 954"/>
          <p:cNvGrpSpPr/>
          <p:nvPr/>
        </p:nvGrpSpPr>
        <p:grpSpPr>
          <a:xfrm>
            <a:off x="3143250" y="385445"/>
            <a:ext cx="5316220" cy="2254250"/>
            <a:chOff x="4950" y="607"/>
            <a:chExt cx="8372" cy="3550"/>
          </a:xfrm>
        </p:grpSpPr>
        <p:grpSp>
          <p:nvGrpSpPr>
            <p:cNvPr id="1145" name="组合 1144"/>
            <p:cNvGrpSpPr/>
            <p:nvPr/>
          </p:nvGrpSpPr>
          <p:grpSpPr>
            <a:xfrm>
              <a:off x="4950" y="649"/>
              <a:ext cx="3215" cy="3508"/>
              <a:chOff x="1759" y="6284"/>
              <a:chExt cx="3215" cy="3508"/>
            </a:xfrm>
          </p:grpSpPr>
          <p:sp>
            <p:nvSpPr>
              <p:cNvPr id="77" name="文本框 76"/>
              <p:cNvSpPr txBox="1"/>
              <p:nvPr/>
            </p:nvSpPr>
            <p:spPr>
              <a:xfrm>
                <a:off x="3268" y="6284"/>
                <a:ext cx="1569" cy="39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zh-CN" altLang="en-US" sz="600"/>
                  <a:t>法兰：</a:t>
                </a:r>
                <a:r>
                  <a:rPr lang="en-US" altLang="zh-CN" sz="600">
                    <a:latin typeface="苏幕遮云曦楷体" panose="02000503000000000000" charset="-122"/>
                    <a:ea typeface="苏幕遮云曦楷体" panose="02000503000000000000" charset="-122"/>
                    <a:cs typeface="苏幕遮云曦楷体" panose="02000503000000000000" charset="-122"/>
                    <a:sym typeface="+mn-ea"/>
                  </a:rPr>
                  <a:t>δ</a:t>
                </a:r>
                <a:r>
                  <a:rPr lang="en-US" altLang="zh-CN" sz="600">
                    <a:latin typeface="微软雅黑" panose="020B0503020204020204" charset="-122"/>
                    <a:ea typeface="微软雅黑" panose="020B0503020204020204" charset="-122"/>
                  </a:rPr>
                  <a:t>=30</a:t>
                </a:r>
                <a:endParaRPr lang="en-US" altLang="zh-CN" sz="6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78" name="文本框 77"/>
              <p:cNvSpPr txBox="1"/>
              <p:nvPr/>
            </p:nvSpPr>
            <p:spPr>
              <a:xfrm>
                <a:off x="3268" y="9046"/>
                <a:ext cx="1706" cy="44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zh-CN" altLang="en-US" sz="600"/>
                  <a:t>固定板：</a:t>
                </a:r>
                <a:r>
                  <a:rPr lang="en-US" altLang="zh-CN" sz="600">
                    <a:latin typeface="苏幕遮云曦楷体" panose="02000503000000000000" charset="-122"/>
                    <a:ea typeface="苏幕遮云曦楷体" panose="02000503000000000000" charset="-122"/>
                    <a:cs typeface="苏幕遮云曦楷体" panose="02000503000000000000" charset="-122"/>
                    <a:sym typeface="+mn-ea"/>
                  </a:rPr>
                  <a:t>δ</a:t>
                </a:r>
                <a:r>
                  <a:rPr lang="en-US" altLang="zh-CN" sz="600">
                    <a:latin typeface="微软雅黑" panose="020B0503020204020204" charset="-122"/>
                    <a:ea typeface="微软雅黑" panose="020B0503020204020204" charset="-122"/>
                  </a:rPr>
                  <a:t>=10</a:t>
                </a:r>
                <a:endParaRPr lang="en-US" altLang="zh-CN" sz="6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79" name="文本框 78"/>
              <p:cNvSpPr txBox="1"/>
              <p:nvPr/>
            </p:nvSpPr>
            <p:spPr>
              <a:xfrm>
                <a:off x="3268" y="7049"/>
                <a:ext cx="1706" cy="58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zh-CN" altLang="en-US" sz="600"/>
                  <a:t>螺栓：</a:t>
                </a:r>
                <a:r>
                  <a:rPr lang="zh-CN" altLang="en-US" sz="600">
                    <a:latin typeface="微软雅黑" panose="020B0503020204020204" charset="-122"/>
                    <a:ea typeface="微软雅黑" panose="020B0503020204020204" charset="-122"/>
                  </a:rPr>
                  <a:t>￠</a:t>
                </a:r>
                <a:r>
                  <a:rPr lang="en-US" altLang="zh-CN" sz="600">
                    <a:latin typeface="微软雅黑" panose="020B0503020204020204" charset="-122"/>
                    <a:ea typeface="微软雅黑" panose="020B0503020204020204" charset="-122"/>
                  </a:rPr>
                  <a:t>=36</a:t>
                </a:r>
                <a:endParaRPr lang="en-US" altLang="zh-CN" sz="600"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r>
                  <a:rPr lang="en-US" altLang="zh-CN" sz="600">
                    <a:latin typeface="微软雅黑" panose="020B0503020204020204" charset="-122"/>
                    <a:ea typeface="微软雅黑" panose="020B0503020204020204" charset="-122"/>
                  </a:rPr>
                  <a:t>           L=1850</a:t>
                </a:r>
                <a:endParaRPr lang="en-US" altLang="zh-CN" sz="600"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r>
                  <a:rPr lang="en-US" altLang="zh-CN" sz="600">
                    <a:latin typeface="微软雅黑" panose="020B0503020204020204" charset="-122"/>
                    <a:ea typeface="微软雅黑" panose="020B0503020204020204" charset="-122"/>
                  </a:rPr>
                  <a:t>           </a:t>
                </a:r>
                <a:endParaRPr lang="en-US" altLang="zh-CN" sz="6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3268" y="7814"/>
                <a:ext cx="1571" cy="40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zh-CN" altLang="en-US" sz="600"/>
                  <a:t>箍筋：</a:t>
                </a:r>
                <a:r>
                  <a:rPr lang="zh-CN" altLang="en-US" sz="600">
                    <a:latin typeface="微软雅黑" panose="020B0503020204020204" charset="-122"/>
                    <a:ea typeface="微软雅黑" panose="020B0503020204020204" charset="-122"/>
                  </a:rPr>
                  <a:t>￠</a:t>
                </a:r>
                <a:r>
                  <a:rPr lang="en-US" altLang="zh-CN" sz="600">
                    <a:latin typeface="微软雅黑" panose="020B0503020204020204" charset="-122"/>
                    <a:ea typeface="微软雅黑" panose="020B0503020204020204" charset="-122"/>
                  </a:rPr>
                  <a:t>=8</a:t>
                </a:r>
                <a:endParaRPr lang="en-US" altLang="zh-CN" sz="6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grpSp>
            <p:nvGrpSpPr>
              <p:cNvPr id="1111" name="组合 1110"/>
              <p:cNvGrpSpPr>
                <a:grpSpLocks noChangeAspect="1"/>
              </p:cNvGrpSpPr>
              <p:nvPr/>
            </p:nvGrpSpPr>
            <p:grpSpPr>
              <a:xfrm>
                <a:off x="1759" y="6330"/>
                <a:ext cx="1933" cy="3462"/>
                <a:chOff x="1432" y="5400"/>
                <a:chExt cx="2470" cy="4422"/>
              </a:xfrm>
            </p:grpSpPr>
            <p:grpSp>
              <p:nvGrpSpPr>
                <p:cNvPr id="1112" name="组合 1111"/>
                <p:cNvGrpSpPr>
                  <a:grpSpLocks noChangeAspect="1"/>
                </p:cNvGrpSpPr>
                <p:nvPr/>
              </p:nvGrpSpPr>
              <p:grpSpPr>
                <a:xfrm>
                  <a:off x="1432" y="5400"/>
                  <a:ext cx="2471" cy="4422"/>
                  <a:chOff x="5672" y="1932"/>
                  <a:chExt cx="2470" cy="2722"/>
                </a:xfrm>
              </p:grpSpPr>
              <p:grpSp>
                <p:nvGrpSpPr>
                  <p:cNvPr id="1113" name="组合 1112"/>
                  <p:cNvGrpSpPr/>
                  <p:nvPr/>
                </p:nvGrpSpPr>
                <p:grpSpPr>
                  <a:xfrm>
                    <a:off x="7594" y="1932"/>
                    <a:ext cx="548" cy="2721"/>
                    <a:chOff x="4203" y="1768"/>
                    <a:chExt cx="430" cy="2708"/>
                  </a:xfrm>
                </p:grpSpPr>
                <p:cxnSp>
                  <p:nvCxnSpPr>
                    <p:cNvPr id="1114" name="直接连接符 1113"/>
                    <p:cNvCxnSpPr/>
                    <p:nvPr/>
                  </p:nvCxnSpPr>
                  <p:spPr>
                    <a:xfrm>
                      <a:off x="4230" y="1768"/>
                      <a:ext cx="15" cy="2708"/>
                    </a:xfrm>
                    <a:prstGeom prst="line">
                      <a:avLst/>
                    </a:prstGeom>
                    <a:ln w="76200">
                      <a:solidFill>
                        <a:srgbClr val="CBFDFE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15" name="直接连接符 1114"/>
                    <p:cNvCxnSpPr/>
                    <p:nvPr/>
                  </p:nvCxnSpPr>
                  <p:spPr>
                    <a:xfrm>
                      <a:off x="4203" y="4447"/>
                      <a:ext cx="430" cy="0"/>
                    </a:xfrm>
                    <a:prstGeom prst="line">
                      <a:avLst/>
                    </a:prstGeom>
                    <a:ln w="76200">
                      <a:solidFill>
                        <a:srgbClr val="CBFDFE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116" name="组合 1115"/>
                  <p:cNvGrpSpPr/>
                  <p:nvPr/>
                </p:nvGrpSpPr>
                <p:grpSpPr>
                  <a:xfrm flipH="1">
                    <a:off x="5672" y="1933"/>
                    <a:ext cx="548" cy="2721"/>
                    <a:chOff x="4203" y="1755"/>
                    <a:chExt cx="430" cy="2708"/>
                  </a:xfrm>
                </p:grpSpPr>
                <p:cxnSp>
                  <p:nvCxnSpPr>
                    <p:cNvPr id="1117" name="直接连接符 1116"/>
                    <p:cNvCxnSpPr/>
                    <p:nvPr/>
                  </p:nvCxnSpPr>
                  <p:spPr>
                    <a:xfrm>
                      <a:off x="4230" y="1755"/>
                      <a:ext cx="15" cy="2708"/>
                    </a:xfrm>
                    <a:prstGeom prst="line">
                      <a:avLst/>
                    </a:prstGeom>
                    <a:ln w="76200">
                      <a:solidFill>
                        <a:srgbClr val="CBFDFE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18" name="直接连接符 1117"/>
                    <p:cNvCxnSpPr/>
                    <p:nvPr/>
                  </p:nvCxnSpPr>
                  <p:spPr>
                    <a:xfrm>
                      <a:off x="4203" y="4433"/>
                      <a:ext cx="430" cy="0"/>
                    </a:xfrm>
                    <a:prstGeom prst="line">
                      <a:avLst/>
                    </a:prstGeom>
                    <a:ln w="76200">
                      <a:solidFill>
                        <a:srgbClr val="CBFDFE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rgbClr val="FFFFFF"/>
                    </a:fillRef>
                    <a:effectRef idx="0">
                      <a:srgbClr val="FFFFFF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119" name="直接连接符 1118"/>
                  <p:cNvCxnSpPr/>
                  <p:nvPr/>
                </p:nvCxnSpPr>
                <p:spPr>
                  <a:xfrm>
                    <a:off x="6899" y="1932"/>
                    <a:ext cx="15" cy="2708"/>
                  </a:xfrm>
                  <a:prstGeom prst="line">
                    <a:avLst/>
                  </a:prstGeom>
                  <a:ln w="76200">
                    <a:solidFill>
                      <a:srgbClr val="CBFDF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20" name="直接连接符 1119"/>
                  <p:cNvCxnSpPr/>
                  <p:nvPr/>
                </p:nvCxnSpPr>
                <p:spPr>
                  <a:xfrm rot="16200000">
                    <a:off x="6919" y="1217"/>
                    <a:ext cx="0" cy="1984"/>
                  </a:xfrm>
                  <a:prstGeom prst="line">
                    <a:avLst/>
                  </a:prstGeom>
                  <a:ln w="57150">
                    <a:solidFill>
                      <a:srgbClr val="CBFDF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21" name="直接连接符 1120"/>
                  <p:cNvCxnSpPr/>
                  <p:nvPr/>
                </p:nvCxnSpPr>
                <p:spPr>
                  <a:xfrm rot="16200000">
                    <a:off x="6919" y="3410"/>
                    <a:ext cx="0" cy="1984"/>
                  </a:xfrm>
                  <a:prstGeom prst="line">
                    <a:avLst/>
                  </a:prstGeom>
                  <a:ln w="28575">
                    <a:solidFill>
                      <a:srgbClr val="CBFDF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22" name="直接连接符 1121"/>
                  <p:cNvCxnSpPr/>
                  <p:nvPr/>
                </p:nvCxnSpPr>
                <p:spPr>
                  <a:xfrm rot="16200000">
                    <a:off x="6892" y="2651"/>
                    <a:ext cx="0" cy="1531"/>
                  </a:xfrm>
                  <a:prstGeom prst="line">
                    <a:avLst/>
                  </a:prstGeom>
                  <a:ln w="28575">
                    <a:solidFill>
                      <a:srgbClr val="CBFDF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23" name="直接连接符 1122"/>
                  <p:cNvCxnSpPr/>
                  <p:nvPr/>
                </p:nvCxnSpPr>
                <p:spPr>
                  <a:xfrm rot="16200000">
                    <a:off x="6862" y="2039"/>
                    <a:ext cx="0" cy="1531"/>
                  </a:xfrm>
                  <a:prstGeom prst="line">
                    <a:avLst/>
                  </a:prstGeom>
                  <a:ln w="28575">
                    <a:solidFill>
                      <a:srgbClr val="CBFDF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24" name="直接连接符 1123"/>
                  <p:cNvCxnSpPr/>
                  <p:nvPr/>
                </p:nvCxnSpPr>
                <p:spPr>
                  <a:xfrm rot="16200000">
                    <a:off x="6890" y="3331"/>
                    <a:ext cx="0" cy="1531"/>
                  </a:xfrm>
                  <a:prstGeom prst="line">
                    <a:avLst/>
                  </a:prstGeom>
                  <a:ln w="28575">
                    <a:solidFill>
                      <a:srgbClr val="CBFDF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125" name="直接连接符 1124"/>
                <p:cNvCxnSpPr/>
                <p:nvPr/>
              </p:nvCxnSpPr>
              <p:spPr>
                <a:xfrm rot="16200000">
                  <a:off x="2652" y="7597"/>
                  <a:ext cx="0" cy="1531"/>
                </a:xfrm>
                <a:prstGeom prst="line">
                  <a:avLst/>
                </a:prstGeom>
                <a:ln w="28575">
                  <a:solidFill>
                    <a:srgbClr val="CBFDFE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1126" name="直接连接符 1125"/>
                <p:cNvCxnSpPr/>
                <p:nvPr/>
              </p:nvCxnSpPr>
              <p:spPr>
                <a:xfrm rot="16200000">
                  <a:off x="2649" y="6549"/>
                  <a:ext cx="0" cy="1531"/>
                </a:xfrm>
                <a:prstGeom prst="line">
                  <a:avLst/>
                </a:prstGeom>
                <a:ln w="28575">
                  <a:solidFill>
                    <a:srgbClr val="CBFDFE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1127" name="直接连接符 1126"/>
                <p:cNvCxnSpPr/>
                <p:nvPr/>
              </p:nvCxnSpPr>
              <p:spPr>
                <a:xfrm rot="16200000">
                  <a:off x="2691" y="5597"/>
                  <a:ext cx="0" cy="1531"/>
                </a:xfrm>
                <a:prstGeom prst="line">
                  <a:avLst/>
                </a:prstGeom>
                <a:ln w="28575">
                  <a:solidFill>
                    <a:srgbClr val="CBFDFE"/>
                  </a:solidFill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7" name="组合 56"/>
            <p:cNvGrpSpPr/>
            <p:nvPr/>
          </p:nvGrpSpPr>
          <p:grpSpPr>
            <a:xfrm rot="0">
              <a:off x="9070" y="661"/>
              <a:ext cx="429" cy="3461"/>
              <a:chOff x="4203" y="1768"/>
              <a:chExt cx="430" cy="2708"/>
            </a:xfrm>
          </p:grpSpPr>
          <p:cxnSp>
            <p:nvCxnSpPr>
              <p:cNvPr id="55" name="直接连接符 54"/>
              <p:cNvCxnSpPr/>
              <p:nvPr/>
            </p:nvCxnSpPr>
            <p:spPr>
              <a:xfrm>
                <a:off x="4230" y="1768"/>
                <a:ext cx="15" cy="2708"/>
              </a:xfrm>
              <a:prstGeom prst="line">
                <a:avLst/>
              </a:prstGeom>
              <a:ln w="76200">
                <a:solidFill>
                  <a:srgbClr val="CBFDF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>
                <a:off x="4203" y="4447"/>
                <a:ext cx="430" cy="0"/>
              </a:xfrm>
              <a:prstGeom prst="line">
                <a:avLst/>
              </a:prstGeom>
              <a:ln w="76200">
                <a:solidFill>
                  <a:srgbClr val="CBFDF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grpSp>
          <p:nvGrpSpPr>
            <p:cNvPr id="58" name="组合 57"/>
            <p:cNvGrpSpPr/>
            <p:nvPr/>
          </p:nvGrpSpPr>
          <p:grpSpPr>
            <a:xfrm rot="0" flipH="1">
              <a:off x="7566" y="662"/>
              <a:ext cx="429" cy="3461"/>
              <a:chOff x="4203" y="1755"/>
              <a:chExt cx="430" cy="2708"/>
            </a:xfrm>
          </p:grpSpPr>
          <p:cxnSp>
            <p:nvCxnSpPr>
              <p:cNvPr id="59" name="直接连接符 58"/>
              <p:cNvCxnSpPr/>
              <p:nvPr/>
            </p:nvCxnSpPr>
            <p:spPr>
              <a:xfrm>
                <a:off x="4230" y="1755"/>
                <a:ext cx="15" cy="2708"/>
              </a:xfrm>
              <a:prstGeom prst="line">
                <a:avLst/>
              </a:prstGeom>
              <a:ln w="76200">
                <a:solidFill>
                  <a:srgbClr val="CBFDF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>
                <a:off x="4203" y="4433"/>
                <a:ext cx="430" cy="0"/>
              </a:xfrm>
              <a:prstGeom prst="line">
                <a:avLst/>
              </a:prstGeom>
              <a:ln w="76200">
                <a:solidFill>
                  <a:srgbClr val="CBFDF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cxnSp>
          <p:nvCxnSpPr>
            <p:cNvPr id="62" name="直接连接符 61"/>
            <p:cNvCxnSpPr/>
            <p:nvPr/>
          </p:nvCxnSpPr>
          <p:spPr>
            <a:xfrm>
              <a:off x="8526" y="661"/>
              <a:ext cx="12" cy="3444"/>
            </a:xfrm>
            <a:prstGeom prst="line">
              <a:avLst/>
            </a:prstGeom>
            <a:ln w="76200">
              <a:solidFill>
                <a:srgbClr val="CBFDF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rot="16200000">
              <a:off x="10137" y="-1352"/>
              <a:ext cx="0" cy="4763"/>
            </a:xfrm>
            <a:prstGeom prst="line">
              <a:avLst/>
            </a:prstGeom>
            <a:ln w="57150">
              <a:solidFill>
                <a:srgbClr val="CBFDF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 rot="16200000">
              <a:off x="10137" y="1437"/>
              <a:ext cx="0" cy="4763"/>
            </a:xfrm>
            <a:prstGeom prst="line">
              <a:avLst/>
            </a:prstGeom>
            <a:ln w="28575">
              <a:solidFill>
                <a:srgbClr val="CBFDF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rot="16200000">
              <a:off x="8521" y="1950"/>
              <a:ext cx="0" cy="1198"/>
            </a:xfrm>
            <a:prstGeom prst="line">
              <a:avLst/>
            </a:prstGeom>
            <a:ln w="28575">
              <a:solidFill>
                <a:srgbClr val="CBFDF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rot="16200000">
              <a:off x="8497" y="1172"/>
              <a:ext cx="0" cy="1198"/>
            </a:xfrm>
            <a:prstGeom prst="line">
              <a:avLst/>
            </a:prstGeom>
            <a:ln w="28575">
              <a:solidFill>
                <a:srgbClr val="CBFDF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rot="16200000">
              <a:off x="8519" y="2815"/>
              <a:ext cx="0" cy="1198"/>
            </a:xfrm>
            <a:prstGeom prst="line">
              <a:avLst/>
            </a:prstGeom>
            <a:ln w="28575">
              <a:solidFill>
                <a:srgbClr val="CBFDF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rot="16200000">
              <a:off x="8521" y="2373"/>
              <a:ext cx="0" cy="1198"/>
            </a:xfrm>
            <a:prstGeom prst="line">
              <a:avLst/>
            </a:prstGeom>
            <a:ln w="28575">
              <a:solidFill>
                <a:srgbClr val="CBFDF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rot="16200000">
              <a:off x="8537" y="1580"/>
              <a:ext cx="0" cy="1198"/>
            </a:xfrm>
            <a:prstGeom prst="line">
              <a:avLst/>
            </a:prstGeom>
            <a:ln w="28575">
              <a:solidFill>
                <a:srgbClr val="CBFDF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rot="16200000">
              <a:off x="8521" y="820"/>
              <a:ext cx="0" cy="1198"/>
            </a:xfrm>
            <a:prstGeom prst="line">
              <a:avLst/>
            </a:prstGeom>
            <a:ln w="28575">
              <a:solidFill>
                <a:srgbClr val="CBFDF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1147" name="文本框 1146"/>
            <p:cNvSpPr txBox="1"/>
            <p:nvPr/>
          </p:nvSpPr>
          <p:spPr>
            <a:xfrm>
              <a:off x="11984" y="607"/>
              <a:ext cx="1338" cy="39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zh-CN" altLang="en-US" sz="600"/>
                <a:t>法兰：</a:t>
              </a:r>
              <a:r>
                <a:rPr lang="en-US" altLang="zh-CN" sz="600">
                  <a:latin typeface="苏幕遮云曦楷体" panose="02000503000000000000" charset="-122"/>
                  <a:ea typeface="苏幕遮云曦楷体" panose="02000503000000000000" charset="-122"/>
                  <a:cs typeface="苏幕遮云曦楷体" panose="02000503000000000000" charset="-122"/>
                  <a:sym typeface="+mn-ea"/>
                </a:rPr>
                <a:t>δ</a:t>
              </a:r>
              <a:r>
                <a:rPr lang="en-US" altLang="zh-CN" sz="600">
                  <a:latin typeface="微软雅黑" panose="020B0503020204020204" charset="-122"/>
                  <a:ea typeface="微软雅黑" panose="020B0503020204020204" charset="-122"/>
                </a:rPr>
                <a:t>=30</a:t>
              </a:r>
              <a:endParaRPr lang="en-US" altLang="zh-CN" sz="6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48" name="文本框 1147"/>
            <p:cNvSpPr txBox="1"/>
            <p:nvPr/>
          </p:nvSpPr>
          <p:spPr>
            <a:xfrm>
              <a:off x="11984" y="3369"/>
              <a:ext cx="1224" cy="44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zh-CN" altLang="en-US" sz="600"/>
                <a:t>固定板：</a:t>
              </a:r>
              <a:r>
                <a:rPr lang="en-US" altLang="zh-CN" sz="600">
                  <a:latin typeface="苏幕遮云曦楷体" panose="02000503000000000000" charset="-122"/>
                  <a:ea typeface="苏幕遮云曦楷体" panose="02000503000000000000" charset="-122"/>
                  <a:cs typeface="苏幕遮云曦楷体" panose="02000503000000000000" charset="-122"/>
                  <a:sym typeface="+mn-ea"/>
                </a:rPr>
                <a:t>δ</a:t>
              </a:r>
              <a:r>
                <a:rPr lang="en-US" altLang="zh-CN" sz="600">
                  <a:latin typeface="微软雅黑" panose="020B0503020204020204" charset="-122"/>
                  <a:ea typeface="微软雅黑" panose="020B0503020204020204" charset="-122"/>
                </a:rPr>
                <a:t>=10</a:t>
              </a:r>
              <a:endParaRPr lang="en-US" altLang="zh-CN" sz="6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49" name="文本框 1148"/>
            <p:cNvSpPr txBox="1"/>
            <p:nvPr/>
          </p:nvSpPr>
          <p:spPr>
            <a:xfrm>
              <a:off x="11984" y="1372"/>
              <a:ext cx="1152" cy="58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zh-CN" altLang="en-US" sz="600"/>
                <a:t>螺栓：</a:t>
              </a:r>
              <a:r>
                <a:rPr lang="zh-CN" altLang="en-US" sz="600">
                  <a:latin typeface="微软雅黑" panose="020B0503020204020204" charset="-122"/>
                  <a:ea typeface="微软雅黑" panose="020B0503020204020204" charset="-122"/>
                </a:rPr>
                <a:t>￠</a:t>
              </a:r>
              <a:r>
                <a:rPr lang="en-US" altLang="zh-CN" sz="600">
                  <a:latin typeface="微软雅黑" panose="020B0503020204020204" charset="-122"/>
                  <a:ea typeface="微软雅黑" panose="020B0503020204020204" charset="-122"/>
                </a:rPr>
                <a:t>=36</a:t>
              </a:r>
              <a:endParaRPr lang="en-US" altLang="zh-CN" sz="6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50" name="文本框 1149"/>
            <p:cNvSpPr txBox="1"/>
            <p:nvPr/>
          </p:nvSpPr>
          <p:spPr>
            <a:xfrm>
              <a:off x="11984" y="2137"/>
              <a:ext cx="1136" cy="40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zh-CN" altLang="en-US" sz="600"/>
                <a:t>箍筋：</a:t>
              </a:r>
              <a:r>
                <a:rPr lang="zh-CN" altLang="en-US" sz="600">
                  <a:latin typeface="微软雅黑" panose="020B0503020204020204" charset="-122"/>
                  <a:ea typeface="微软雅黑" panose="020B0503020204020204" charset="-122"/>
                </a:rPr>
                <a:t>￠</a:t>
              </a:r>
              <a:r>
                <a:rPr lang="en-US" altLang="zh-CN" sz="600">
                  <a:latin typeface="微软雅黑" panose="020B0503020204020204" charset="-122"/>
                  <a:ea typeface="微软雅黑" panose="020B0503020204020204" charset="-122"/>
                </a:rPr>
                <a:t>=8</a:t>
              </a:r>
              <a:endParaRPr lang="en-US" altLang="zh-CN" sz="6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153" name="组合 1152"/>
            <p:cNvGrpSpPr/>
            <p:nvPr/>
          </p:nvGrpSpPr>
          <p:grpSpPr>
            <a:xfrm rot="0">
              <a:off x="11980" y="653"/>
              <a:ext cx="429" cy="3461"/>
              <a:chOff x="4203" y="1768"/>
              <a:chExt cx="430" cy="2708"/>
            </a:xfrm>
          </p:grpSpPr>
          <p:cxnSp>
            <p:nvCxnSpPr>
              <p:cNvPr id="1154" name="直接连接符 1153"/>
              <p:cNvCxnSpPr/>
              <p:nvPr/>
            </p:nvCxnSpPr>
            <p:spPr>
              <a:xfrm>
                <a:off x="4230" y="1768"/>
                <a:ext cx="15" cy="2708"/>
              </a:xfrm>
              <a:prstGeom prst="line">
                <a:avLst/>
              </a:prstGeom>
              <a:ln w="76200">
                <a:solidFill>
                  <a:srgbClr val="CBFDF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1155" name="直接连接符 1154"/>
              <p:cNvCxnSpPr/>
              <p:nvPr/>
            </p:nvCxnSpPr>
            <p:spPr>
              <a:xfrm>
                <a:off x="4203" y="4447"/>
                <a:ext cx="430" cy="0"/>
              </a:xfrm>
              <a:prstGeom prst="line">
                <a:avLst/>
              </a:prstGeom>
              <a:ln w="76200">
                <a:solidFill>
                  <a:srgbClr val="CBFDF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grpSp>
          <p:nvGrpSpPr>
            <p:cNvPr id="1156" name="组合 1155"/>
            <p:cNvGrpSpPr/>
            <p:nvPr/>
          </p:nvGrpSpPr>
          <p:grpSpPr>
            <a:xfrm rot="0" flipH="1">
              <a:off x="10475" y="654"/>
              <a:ext cx="429" cy="3461"/>
              <a:chOff x="4203" y="1755"/>
              <a:chExt cx="430" cy="2708"/>
            </a:xfrm>
          </p:grpSpPr>
          <p:cxnSp>
            <p:nvCxnSpPr>
              <p:cNvPr id="1157" name="直接连接符 1156"/>
              <p:cNvCxnSpPr/>
              <p:nvPr/>
            </p:nvCxnSpPr>
            <p:spPr>
              <a:xfrm>
                <a:off x="4230" y="1755"/>
                <a:ext cx="15" cy="2708"/>
              </a:xfrm>
              <a:prstGeom prst="line">
                <a:avLst/>
              </a:prstGeom>
              <a:ln w="76200">
                <a:solidFill>
                  <a:srgbClr val="CBFDF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1158" name="直接连接符 1157"/>
              <p:cNvCxnSpPr/>
              <p:nvPr/>
            </p:nvCxnSpPr>
            <p:spPr>
              <a:xfrm>
                <a:off x="4203" y="4433"/>
                <a:ext cx="430" cy="0"/>
              </a:xfrm>
              <a:prstGeom prst="line">
                <a:avLst/>
              </a:prstGeom>
              <a:ln w="76200">
                <a:solidFill>
                  <a:srgbClr val="CBFDFE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cxnSp>
          <p:nvCxnSpPr>
            <p:cNvPr id="1159" name="直接连接符 1158"/>
            <p:cNvCxnSpPr/>
            <p:nvPr/>
          </p:nvCxnSpPr>
          <p:spPr>
            <a:xfrm>
              <a:off x="11436" y="653"/>
              <a:ext cx="12" cy="3444"/>
            </a:xfrm>
            <a:prstGeom prst="line">
              <a:avLst/>
            </a:prstGeom>
            <a:ln w="76200">
              <a:solidFill>
                <a:srgbClr val="CBFDF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162" name="直接连接符 1161"/>
            <p:cNvCxnSpPr/>
            <p:nvPr/>
          </p:nvCxnSpPr>
          <p:spPr>
            <a:xfrm rot="16200000">
              <a:off x="11430" y="1942"/>
              <a:ext cx="0" cy="1199"/>
            </a:xfrm>
            <a:prstGeom prst="line">
              <a:avLst/>
            </a:prstGeom>
            <a:ln w="28575">
              <a:solidFill>
                <a:srgbClr val="CBFDF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163" name="直接连接符 1162"/>
            <p:cNvCxnSpPr/>
            <p:nvPr/>
          </p:nvCxnSpPr>
          <p:spPr>
            <a:xfrm rot="16200000">
              <a:off x="11407" y="1163"/>
              <a:ext cx="0" cy="1199"/>
            </a:xfrm>
            <a:prstGeom prst="line">
              <a:avLst/>
            </a:prstGeom>
            <a:ln w="28575">
              <a:solidFill>
                <a:srgbClr val="CBFDF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164" name="直接连接符 1163"/>
            <p:cNvCxnSpPr/>
            <p:nvPr/>
          </p:nvCxnSpPr>
          <p:spPr>
            <a:xfrm rot="16200000">
              <a:off x="11429" y="2807"/>
              <a:ext cx="0" cy="1199"/>
            </a:xfrm>
            <a:prstGeom prst="line">
              <a:avLst/>
            </a:prstGeom>
            <a:ln w="28575">
              <a:solidFill>
                <a:srgbClr val="CBFDF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165" name="直接连接符 1164"/>
            <p:cNvCxnSpPr/>
            <p:nvPr/>
          </p:nvCxnSpPr>
          <p:spPr>
            <a:xfrm rot="16200000">
              <a:off x="11430" y="2373"/>
              <a:ext cx="0" cy="1198"/>
            </a:xfrm>
            <a:prstGeom prst="line">
              <a:avLst/>
            </a:prstGeom>
            <a:ln w="28575">
              <a:solidFill>
                <a:srgbClr val="CBFDF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166" name="直接连接符 1165"/>
            <p:cNvCxnSpPr/>
            <p:nvPr/>
          </p:nvCxnSpPr>
          <p:spPr>
            <a:xfrm rot="16200000">
              <a:off x="11427" y="1553"/>
              <a:ext cx="0" cy="1198"/>
            </a:xfrm>
            <a:prstGeom prst="line">
              <a:avLst/>
            </a:prstGeom>
            <a:ln w="28575">
              <a:solidFill>
                <a:srgbClr val="CBFDF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167" name="直接连接符 1166"/>
            <p:cNvCxnSpPr/>
            <p:nvPr/>
          </p:nvCxnSpPr>
          <p:spPr>
            <a:xfrm rot="16200000">
              <a:off x="11460" y="807"/>
              <a:ext cx="0" cy="1198"/>
            </a:xfrm>
            <a:prstGeom prst="line">
              <a:avLst/>
            </a:prstGeom>
            <a:ln w="28575">
              <a:solidFill>
                <a:srgbClr val="CBFDFE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sp>
        <p:nvSpPr>
          <p:cNvPr id="1033" name="文本框 1032"/>
          <p:cNvSpPr txBox="1"/>
          <p:nvPr/>
        </p:nvSpPr>
        <p:spPr>
          <a:xfrm>
            <a:off x="799465" y="6422390"/>
            <a:ext cx="1137285" cy="4032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1200"/>
              <a:t>门架基础图</a:t>
            </a:r>
            <a:endParaRPr lang="zh-CN" altLang="en-US" sz="1200"/>
          </a:p>
        </p:txBody>
      </p:sp>
      <p:cxnSp>
        <p:nvCxnSpPr>
          <p:cNvPr id="3" name="直接连接符 2"/>
          <p:cNvCxnSpPr/>
          <p:nvPr/>
        </p:nvCxnSpPr>
        <p:spPr>
          <a:xfrm>
            <a:off x="8855710" y="572770"/>
            <a:ext cx="12065" cy="2955290"/>
          </a:xfrm>
          <a:prstGeom prst="line">
            <a:avLst/>
          </a:prstGeom>
          <a:ln>
            <a:solidFill>
              <a:srgbClr val="CBFDFE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8851900" y="572770"/>
            <a:ext cx="971550" cy="0"/>
          </a:xfrm>
          <a:prstGeom prst="line">
            <a:avLst/>
          </a:prstGeom>
          <a:ln>
            <a:solidFill>
              <a:srgbClr val="CBFDFE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8459470" y="372110"/>
            <a:ext cx="841375" cy="1835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00"/>
              <a:t>接地极</a:t>
            </a:r>
            <a:r>
              <a:rPr lang="en-US" altLang="zh-CN" sz="600"/>
              <a:t>40-4</a:t>
            </a:r>
            <a:endParaRPr lang="en-US" altLang="zh-CN" sz="600"/>
          </a:p>
        </p:txBody>
      </p:sp>
      <p:cxnSp>
        <p:nvCxnSpPr>
          <p:cNvPr id="48" name="直接连接符 47"/>
          <p:cNvCxnSpPr/>
          <p:nvPr/>
        </p:nvCxnSpPr>
        <p:spPr>
          <a:xfrm flipH="1" flipV="1">
            <a:off x="8701115" y="3435985"/>
            <a:ext cx="3006725" cy="9525"/>
          </a:xfrm>
          <a:prstGeom prst="line">
            <a:avLst/>
          </a:prstGeom>
          <a:ln w="3175">
            <a:solidFill>
              <a:srgbClr val="1842FA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V="1">
            <a:off x="8770525" y="3268980"/>
            <a:ext cx="1905" cy="288000"/>
          </a:xfrm>
          <a:prstGeom prst="line">
            <a:avLst/>
          </a:prstGeom>
          <a:ln w="3175">
            <a:solidFill>
              <a:srgbClr val="1842FA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flipV="1">
            <a:off x="9071515" y="3268980"/>
            <a:ext cx="1905" cy="288000"/>
          </a:xfrm>
          <a:prstGeom prst="line">
            <a:avLst/>
          </a:prstGeom>
          <a:ln w="3175">
            <a:solidFill>
              <a:srgbClr val="1842FA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flipV="1">
            <a:off x="11421015" y="3275965"/>
            <a:ext cx="1905" cy="288000"/>
          </a:xfrm>
          <a:prstGeom prst="line">
            <a:avLst/>
          </a:prstGeom>
          <a:ln w="3175">
            <a:solidFill>
              <a:srgbClr val="1842FA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 flipV="1">
            <a:off x="11648980" y="3268980"/>
            <a:ext cx="1905" cy="288000"/>
          </a:xfrm>
          <a:prstGeom prst="line">
            <a:avLst/>
          </a:prstGeom>
          <a:ln w="3175">
            <a:solidFill>
              <a:srgbClr val="1842FA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grpSp>
        <p:nvGrpSpPr>
          <p:cNvPr id="399" name="组合 398"/>
          <p:cNvGrpSpPr/>
          <p:nvPr/>
        </p:nvGrpSpPr>
        <p:grpSpPr>
          <a:xfrm>
            <a:off x="6425565" y="6403340"/>
            <a:ext cx="5148000" cy="415000"/>
            <a:chOff x="10107" y="9955"/>
            <a:chExt cx="8107" cy="654"/>
          </a:xfrm>
        </p:grpSpPr>
        <p:cxnSp>
          <p:nvCxnSpPr>
            <p:cNvPr id="47" name="直接连接符 46"/>
            <p:cNvCxnSpPr/>
            <p:nvPr/>
          </p:nvCxnSpPr>
          <p:spPr>
            <a:xfrm flipH="1">
              <a:off x="10107" y="10322"/>
              <a:ext cx="8107" cy="0"/>
            </a:xfrm>
            <a:prstGeom prst="line">
              <a:avLst/>
            </a:prstGeom>
            <a:ln w="3175">
              <a:solidFill>
                <a:srgbClr val="1842FA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flipV="1">
              <a:off x="17989" y="9955"/>
              <a:ext cx="3" cy="454"/>
            </a:xfrm>
            <a:prstGeom prst="line">
              <a:avLst/>
            </a:prstGeom>
            <a:ln w="3175">
              <a:solidFill>
                <a:srgbClr val="1842FA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flipV="1">
              <a:off x="17703" y="10117"/>
              <a:ext cx="3" cy="454"/>
            </a:xfrm>
            <a:prstGeom prst="line">
              <a:avLst/>
            </a:prstGeom>
            <a:ln w="3175">
              <a:solidFill>
                <a:srgbClr val="1842FA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358" name="直接连接符 357"/>
            <p:cNvCxnSpPr/>
            <p:nvPr/>
          </p:nvCxnSpPr>
          <p:spPr>
            <a:xfrm flipV="1">
              <a:off x="10268" y="10155"/>
              <a:ext cx="3" cy="454"/>
            </a:xfrm>
            <a:prstGeom prst="line">
              <a:avLst/>
            </a:prstGeom>
            <a:ln w="3175">
              <a:solidFill>
                <a:srgbClr val="1842FA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391" name="直接连接符 390"/>
            <p:cNvCxnSpPr/>
            <p:nvPr/>
          </p:nvCxnSpPr>
          <p:spPr>
            <a:xfrm flipV="1">
              <a:off x="10630" y="10035"/>
              <a:ext cx="3" cy="454"/>
            </a:xfrm>
            <a:prstGeom prst="line">
              <a:avLst/>
            </a:prstGeom>
            <a:ln w="3175">
              <a:solidFill>
                <a:srgbClr val="1842FA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sp>
        <p:nvSpPr>
          <p:cNvPr id="392" name="直角三角形 391"/>
          <p:cNvSpPr/>
          <p:nvPr/>
        </p:nvSpPr>
        <p:spPr>
          <a:xfrm flipH="1">
            <a:off x="6338570" y="5144770"/>
            <a:ext cx="368935" cy="824865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398" name="组合 397"/>
          <p:cNvGrpSpPr/>
          <p:nvPr/>
        </p:nvGrpSpPr>
        <p:grpSpPr>
          <a:xfrm>
            <a:off x="11713845" y="371475"/>
            <a:ext cx="264160" cy="2916555"/>
            <a:chOff x="18612" y="585"/>
            <a:chExt cx="416" cy="4593"/>
          </a:xfrm>
        </p:grpSpPr>
        <p:cxnSp>
          <p:nvCxnSpPr>
            <p:cNvPr id="393" name="直接连接符 392"/>
            <p:cNvCxnSpPr/>
            <p:nvPr/>
          </p:nvCxnSpPr>
          <p:spPr>
            <a:xfrm>
              <a:off x="18777" y="586"/>
              <a:ext cx="19" cy="4592"/>
            </a:xfrm>
            <a:prstGeom prst="line">
              <a:avLst/>
            </a:prstGeom>
            <a:ln w="3175">
              <a:solidFill>
                <a:srgbClr val="1842FA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394" name="直接连接符 393"/>
            <p:cNvCxnSpPr/>
            <p:nvPr/>
          </p:nvCxnSpPr>
          <p:spPr>
            <a:xfrm flipH="1">
              <a:off x="18612" y="585"/>
              <a:ext cx="397" cy="0"/>
            </a:xfrm>
            <a:prstGeom prst="line">
              <a:avLst/>
            </a:prstGeom>
            <a:ln w="3175">
              <a:solidFill>
                <a:srgbClr val="1842FA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395" name="直接连接符 394"/>
            <p:cNvCxnSpPr/>
            <p:nvPr/>
          </p:nvCxnSpPr>
          <p:spPr>
            <a:xfrm flipH="1">
              <a:off x="18632" y="1034"/>
              <a:ext cx="397" cy="0"/>
            </a:xfrm>
            <a:prstGeom prst="line">
              <a:avLst/>
            </a:prstGeom>
            <a:ln w="3175">
              <a:solidFill>
                <a:srgbClr val="1842FA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396" name="直接连接符 395"/>
            <p:cNvCxnSpPr/>
            <p:nvPr/>
          </p:nvCxnSpPr>
          <p:spPr>
            <a:xfrm flipH="1">
              <a:off x="18632" y="4651"/>
              <a:ext cx="397" cy="0"/>
            </a:xfrm>
            <a:prstGeom prst="line">
              <a:avLst/>
            </a:prstGeom>
            <a:ln w="3175">
              <a:solidFill>
                <a:srgbClr val="1842FA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397" name="直接连接符 396"/>
            <p:cNvCxnSpPr/>
            <p:nvPr/>
          </p:nvCxnSpPr>
          <p:spPr>
            <a:xfrm flipH="1">
              <a:off x="18632" y="5159"/>
              <a:ext cx="397" cy="0"/>
            </a:xfrm>
            <a:prstGeom prst="line">
              <a:avLst/>
            </a:prstGeom>
            <a:ln w="3175">
              <a:solidFill>
                <a:srgbClr val="1842FA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grpSp>
        <p:nvGrpSpPr>
          <p:cNvPr id="403" name="组合 402"/>
          <p:cNvGrpSpPr/>
          <p:nvPr/>
        </p:nvGrpSpPr>
        <p:grpSpPr>
          <a:xfrm>
            <a:off x="541655" y="3227070"/>
            <a:ext cx="5068570" cy="3154680"/>
            <a:chOff x="823" y="4972"/>
            <a:chExt cx="7982" cy="4968"/>
          </a:xfrm>
        </p:grpSpPr>
        <p:grpSp>
          <p:nvGrpSpPr>
            <p:cNvPr id="384" name="组合 383"/>
            <p:cNvGrpSpPr/>
            <p:nvPr/>
          </p:nvGrpSpPr>
          <p:grpSpPr>
            <a:xfrm>
              <a:off x="1368" y="5602"/>
              <a:ext cx="7126" cy="3714"/>
              <a:chOff x="1763" y="5882"/>
              <a:chExt cx="7126" cy="3714"/>
            </a:xfrm>
          </p:grpSpPr>
          <p:grpSp>
            <p:nvGrpSpPr>
              <p:cNvPr id="4" name="组合 3"/>
              <p:cNvGrpSpPr/>
              <p:nvPr/>
            </p:nvGrpSpPr>
            <p:grpSpPr>
              <a:xfrm rot="0">
                <a:off x="1763" y="5882"/>
                <a:ext cx="7127" cy="3714"/>
                <a:chOff x="7358" y="2570"/>
                <a:chExt cx="7175" cy="3714"/>
              </a:xfrm>
            </p:grpSpPr>
            <p:sp>
              <p:nvSpPr>
                <p:cNvPr id="5" name="矩形 4"/>
                <p:cNvSpPr/>
                <p:nvPr/>
              </p:nvSpPr>
              <p:spPr>
                <a:xfrm>
                  <a:off x="7358" y="2570"/>
                  <a:ext cx="7175" cy="3714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grpSp>
              <p:nvGrpSpPr>
                <p:cNvPr id="6" name="组合 5"/>
                <p:cNvGrpSpPr/>
                <p:nvPr/>
              </p:nvGrpSpPr>
              <p:grpSpPr>
                <a:xfrm>
                  <a:off x="8306" y="4041"/>
                  <a:ext cx="4993" cy="885"/>
                  <a:chOff x="8222" y="4077"/>
                  <a:chExt cx="4993" cy="885"/>
                </a:xfrm>
              </p:grpSpPr>
              <p:cxnSp>
                <p:nvCxnSpPr>
                  <p:cNvPr id="38" name="直接连接符 37"/>
                  <p:cNvCxnSpPr/>
                  <p:nvPr/>
                </p:nvCxnSpPr>
                <p:spPr>
                  <a:xfrm rot="16200000">
                    <a:off x="8822" y="3497"/>
                    <a:ext cx="0" cy="1199"/>
                  </a:xfrm>
                  <a:prstGeom prst="line">
                    <a:avLst/>
                  </a:prstGeom>
                  <a:ln w="9525">
                    <a:solidFill>
                      <a:srgbClr val="CBFDF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直接连接符 39"/>
                  <p:cNvCxnSpPr/>
                  <p:nvPr/>
                </p:nvCxnSpPr>
                <p:spPr>
                  <a:xfrm rot="16200000">
                    <a:off x="8821" y="4362"/>
                    <a:ext cx="0" cy="1199"/>
                  </a:xfrm>
                  <a:prstGeom prst="line">
                    <a:avLst/>
                  </a:prstGeom>
                  <a:ln w="9525">
                    <a:solidFill>
                      <a:srgbClr val="CBFDF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直接连接符 51"/>
                  <p:cNvCxnSpPr/>
                  <p:nvPr/>
                </p:nvCxnSpPr>
                <p:spPr>
                  <a:xfrm rot="16200000">
                    <a:off x="12615" y="3477"/>
                    <a:ext cx="0" cy="1199"/>
                  </a:xfrm>
                  <a:prstGeom prst="line">
                    <a:avLst/>
                  </a:prstGeom>
                  <a:ln w="9525">
                    <a:solidFill>
                      <a:srgbClr val="CBFDF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直接连接符 53"/>
                  <p:cNvCxnSpPr/>
                  <p:nvPr/>
                </p:nvCxnSpPr>
                <p:spPr>
                  <a:xfrm rot="16200000">
                    <a:off x="12614" y="4342"/>
                    <a:ext cx="0" cy="1199"/>
                  </a:xfrm>
                  <a:prstGeom prst="line">
                    <a:avLst/>
                  </a:prstGeom>
                  <a:ln w="9525">
                    <a:solidFill>
                      <a:srgbClr val="CBFDF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直接连接符 60"/>
                  <p:cNvCxnSpPr/>
                  <p:nvPr/>
                </p:nvCxnSpPr>
                <p:spPr>
                  <a:xfrm rot="16200000">
                    <a:off x="12615" y="3908"/>
                    <a:ext cx="0" cy="1198"/>
                  </a:xfrm>
                  <a:prstGeom prst="line">
                    <a:avLst/>
                  </a:prstGeom>
                  <a:ln w="9525">
                    <a:solidFill>
                      <a:srgbClr val="CBFDFE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66" name="组合 65"/>
              <p:cNvGrpSpPr/>
              <p:nvPr/>
            </p:nvGrpSpPr>
            <p:grpSpPr>
              <a:xfrm rot="0">
                <a:off x="1848" y="5993"/>
                <a:ext cx="7006" cy="3444"/>
                <a:chOff x="5952" y="5711"/>
                <a:chExt cx="7109" cy="3444"/>
              </a:xfrm>
            </p:grpSpPr>
            <p:grpSp>
              <p:nvGrpSpPr>
                <p:cNvPr id="76" name="组合 75"/>
                <p:cNvGrpSpPr/>
                <p:nvPr/>
              </p:nvGrpSpPr>
              <p:grpSpPr>
                <a:xfrm>
                  <a:off x="5952" y="5711"/>
                  <a:ext cx="1958" cy="3444"/>
                  <a:chOff x="7117" y="6010"/>
                  <a:chExt cx="1958" cy="3444"/>
                </a:xfrm>
              </p:grpSpPr>
              <p:grpSp>
                <p:nvGrpSpPr>
                  <p:cNvPr id="82" name="组合 81"/>
                  <p:cNvGrpSpPr/>
                  <p:nvPr/>
                </p:nvGrpSpPr>
                <p:grpSpPr>
                  <a:xfrm>
                    <a:off x="7117" y="6010"/>
                    <a:ext cx="890" cy="3444"/>
                    <a:chOff x="7117" y="6010"/>
                    <a:chExt cx="890" cy="3444"/>
                  </a:xfrm>
                </p:grpSpPr>
                <p:grpSp>
                  <p:nvGrpSpPr>
                    <p:cNvPr id="83" name="组合 82"/>
                    <p:cNvGrpSpPr/>
                    <p:nvPr/>
                  </p:nvGrpSpPr>
                  <p:grpSpPr>
                    <a:xfrm>
                      <a:off x="7117" y="6010"/>
                      <a:ext cx="350" cy="3444"/>
                      <a:chOff x="7117" y="6010"/>
                      <a:chExt cx="350" cy="3444"/>
                    </a:xfrm>
                  </p:grpSpPr>
                  <p:cxnSp>
                    <p:nvCxnSpPr>
                      <p:cNvPr id="99" name="直接连接符 98"/>
                      <p:cNvCxnSpPr/>
                      <p:nvPr/>
                    </p:nvCxnSpPr>
                    <p:spPr>
                      <a:xfrm>
                        <a:off x="7455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0" name="直接连接符 99"/>
                      <p:cNvCxnSpPr/>
                      <p:nvPr/>
                    </p:nvCxnSpPr>
                    <p:spPr>
                      <a:xfrm>
                        <a:off x="7295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8" name="直接连接符 107"/>
                      <p:cNvCxnSpPr/>
                      <p:nvPr/>
                    </p:nvCxnSpPr>
                    <p:spPr>
                      <a:xfrm>
                        <a:off x="7117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09" name="组合 108"/>
                    <p:cNvGrpSpPr/>
                    <p:nvPr/>
                  </p:nvGrpSpPr>
                  <p:grpSpPr>
                    <a:xfrm>
                      <a:off x="7657" y="6010"/>
                      <a:ext cx="350" cy="3444"/>
                      <a:chOff x="7117" y="6010"/>
                      <a:chExt cx="350" cy="3444"/>
                    </a:xfrm>
                  </p:grpSpPr>
                  <p:cxnSp>
                    <p:nvCxnSpPr>
                      <p:cNvPr id="136" name="直接连接符 135"/>
                      <p:cNvCxnSpPr/>
                      <p:nvPr/>
                    </p:nvCxnSpPr>
                    <p:spPr>
                      <a:xfrm>
                        <a:off x="7455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95" name="直接连接符 194"/>
                      <p:cNvCxnSpPr/>
                      <p:nvPr/>
                    </p:nvCxnSpPr>
                    <p:spPr>
                      <a:xfrm>
                        <a:off x="7295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96" name="直接连接符 195"/>
                      <p:cNvCxnSpPr/>
                      <p:nvPr/>
                    </p:nvCxnSpPr>
                    <p:spPr>
                      <a:xfrm>
                        <a:off x="7117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202" name="组合 201"/>
                  <p:cNvGrpSpPr/>
                  <p:nvPr/>
                </p:nvGrpSpPr>
                <p:grpSpPr>
                  <a:xfrm>
                    <a:off x="8185" y="6010"/>
                    <a:ext cx="890" cy="3444"/>
                    <a:chOff x="7117" y="6010"/>
                    <a:chExt cx="890" cy="3444"/>
                  </a:xfrm>
                </p:grpSpPr>
                <p:grpSp>
                  <p:nvGrpSpPr>
                    <p:cNvPr id="205" name="组合 204"/>
                    <p:cNvGrpSpPr/>
                    <p:nvPr/>
                  </p:nvGrpSpPr>
                  <p:grpSpPr>
                    <a:xfrm>
                      <a:off x="7117" y="6010"/>
                      <a:ext cx="350" cy="3444"/>
                      <a:chOff x="7117" y="6010"/>
                      <a:chExt cx="350" cy="3444"/>
                    </a:xfrm>
                  </p:grpSpPr>
                  <p:cxnSp>
                    <p:nvCxnSpPr>
                      <p:cNvPr id="206" name="直接连接符 205"/>
                      <p:cNvCxnSpPr/>
                      <p:nvPr/>
                    </p:nvCxnSpPr>
                    <p:spPr>
                      <a:xfrm>
                        <a:off x="7455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07" name="直接连接符 206"/>
                      <p:cNvCxnSpPr/>
                      <p:nvPr/>
                    </p:nvCxnSpPr>
                    <p:spPr>
                      <a:xfrm>
                        <a:off x="7295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08" name="直接连接符 207"/>
                      <p:cNvCxnSpPr/>
                      <p:nvPr/>
                    </p:nvCxnSpPr>
                    <p:spPr>
                      <a:xfrm>
                        <a:off x="7117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09" name="组合 208"/>
                    <p:cNvGrpSpPr/>
                    <p:nvPr/>
                  </p:nvGrpSpPr>
                  <p:grpSpPr>
                    <a:xfrm>
                      <a:off x="7657" y="6010"/>
                      <a:ext cx="350" cy="3444"/>
                      <a:chOff x="7117" y="6010"/>
                      <a:chExt cx="350" cy="3444"/>
                    </a:xfrm>
                  </p:grpSpPr>
                  <p:cxnSp>
                    <p:nvCxnSpPr>
                      <p:cNvPr id="210" name="直接连接符 209"/>
                      <p:cNvCxnSpPr/>
                      <p:nvPr/>
                    </p:nvCxnSpPr>
                    <p:spPr>
                      <a:xfrm>
                        <a:off x="7455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11" name="直接连接符 210"/>
                      <p:cNvCxnSpPr/>
                      <p:nvPr/>
                    </p:nvCxnSpPr>
                    <p:spPr>
                      <a:xfrm>
                        <a:off x="7295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12" name="直接连接符 211"/>
                      <p:cNvCxnSpPr/>
                      <p:nvPr/>
                    </p:nvCxnSpPr>
                    <p:spPr>
                      <a:xfrm>
                        <a:off x="7117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  <p:grpSp>
              <p:nvGrpSpPr>
                <p:cNvPr id="213" name="组合 212"/>
                <p:cNvGrpSpPr/>
                <p:nvPr/>
              </p:nvGrpSpPr>
              <p:grpSpPr>
                <a:xfrm>
                  <a:off x="8064" y="5711"/>
                  <a:ext cx="1958" cy="3444"/>
                  <a:chOff x="7117" y="6010"/>
                  <a:chExt cx="1958" cy="3444"/>
                </a:xfrm>
              </p:grpSpPr>
              <p:grpSp>
                <p:nvGrpSpPr>
                  <p:cNvPr id="240" name="组合 239"/>
                  <p:cNvGrpSpPr/>
                  <p:nvPr/>
                </p:nvGrpSpPr>
                <p:grpSpPr>
                  <a:xfrm>
                    <a:off x="7117" y="6010"/>
                    <a:ext cx="890" cy="3444"/>
                    <a:chOff x="7117" y="6010"/>
                    <a:chExt cx="890" cy="3444"/>
                  </a:xfrm>
                </p:grpSpPr>
                <p:grpSp>
                  <p:nvGrpSpPr>
                    <p:cNvPr id="241" name="组合 240"/>
                    <p:cNvGrpSpPr/>
                    <p:nvPr/>
                  </p:nvGrpSpPr>
                  <p:grpSpPr>
                    <a:xfrm>
                      <a:off x="7117" y="6010"/>
                      <a:ext cx="350" cy="3444"/>
                      <a:chOff x="7117" y="6010"/>
                      <a:chExt cx="350" cy="3444"/>
                    </a:xfrm>
                  </p:grpSpPr>
                  <p:cxnSp>
                    <p:nvCxnSpPr>
                      <p:cNvPr id="242" name="直接连接符 241"/>
                      <p:cNvCxnSpPr/>
                      <p:nvPr/>
                    </p:nvCxnSpPr>
                    <p:spPr>
                      <a:xfrm>
                        <a:off x="7455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43" name="直接连接符 242"/>
                      <p:cNvCxnSpPr/>
                      <p:nvPr/>
                    </p:nvCxnSpPr>
                    <p:spPr>
                      <a:xfrm>
                        <a:off x="7295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44" name="直接连接符 243"/>
                      <p:cNvCxnSpPr/>
                      <p:nvPr/>
                    </p:nvCxnSpPr>
                    <p:spPr>
                      <a:xfrm>
                        <a:off x="7117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45" name="组合 244"/>
                    <p:cNvGrpSpPr/>
                    <p:nvPr/>
                  </p:nvGrpSpPr>
                  <p:grpSpPr>
                    <a:xfrm>
                      <a:off x="7657" y="6010"/>
                      <a:ext cx="350" cy="3444"/>
                      <a:chOff x="7117" y="6010"/>
                      <a:chExt cx="350" cy="3444"/>
                    </a:xfrm>
                  </p:grpSpPr>
                  <p:cxnSp>
                    <p:nvCxnSpPr>
                      <p:cNvPr id="246" name="直接连接符 245"/>
                      <p:cNvCxnSpPr/>
                      <p:nvPr/>
                    </p:nvCxnSpPr>
                    <p:spPr>
                      <a:xfrm>
                        <a:off x="7455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47" name="直接连接符 246"/>
                      <p:cNvCxnSpPr/>
                      <p:nvPr/>
                    </p:nvCxnSpPr>
                    <p:spPr>
                      <a:xfrm>
                        <a:off x="7295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48" name="直接连接符 247"/>
                      <p:cNvCxnSpPr/>
                      <p:nvPr/>
                    </p:nvCxnSpPr>
                    <p:spPr>
                      <a:xfrm>
                        <a:off x="7117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255" name="组合 254"/>
                  <p:cNvGrpSpPr/>
                  <p:nvPr/>
                </p:nvGrpSpPr>
                <p:grpSpPr>
                  <a:xfrm>
                    <a:off x="8185" y="6010"/>
                    <a:ext cx="890" cy="3444"/>
                    <a:chOff x="7117" y="6010"/>
                    <a:chExt cx="890" cy="3444"/>
                  </a:xfrm>
                </p:grpSpPr>
                <p:grpSp>
                  <p:nvGrpSpPr>
                    <p:cNvPr id="256" name="组合 255"/>
                    <p:cNvGrpSpPr/>
                    <p:nvPr/>
                  </p:nvGrpSpPr>
                  <p:grpSpPr>
                    <a:xfrm>
                      <a:off x="7117" y="6010"/>
                      <a:ext cx="350" cy="3444"/>
                      <a:chOff x="7117" y="6010"/>
                      <a:chExt cx="350" cy="3444"/>
                    </a:xfrm>
                  </p:grpSpPr>
                  <p:cxnSp>
                    <p:nvCxnSpPr>
                      <p:cNvPr id="294" name="直接连接符 293"/>
                      <p:cNvCxnSpPr/>
                      <p:nvPr/>
                    </p:nvCxnSpPr>
                    <p:spPr>
                      <a:xfrm>
                        <a:off x="7455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95" name="直接连接符 294"/>
                      <p:cNvCxnSpPr/>
                      <p:nvPr/>
                    </p:nvCxnSpPr>
                    <p:spPr>
                      <a:xfrm>
                        <a:off x="7295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96" name="直接连接符 295"/>
                      <p:cNvCxnSpPr/>
                      <p:nvPr/>
                    </p:nvCxnSpPr>
                    <p:spPr>
                      <a:xfrm>
                        <a:off x="7117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97" name="组合 296"/>
                    <p:cNvGrpSpPr/>
                    <p:nvPr/>
                  </p:nvGrpSpPr>
                  <p:grpSpPr>
                    <a:xfrm>
                      <a:off x="7657" y="6010"/>
                      <a:ext cx="350" cy="3444"/>
                      <a:chOff x="7117" y="6010"/>
                      <a:chExt cx="350" cy="3444"/>
                    </a:xfrm>
                  </p:grpSpPr>
                  <p:cxnSp>
                    <p:nvCxnSpPr>
                      <p:cNvPr id="298" name="直接连接符 297"/>
                      <p:cNvCxnSpPr/>
                      <p:nvPr/>
                    </p:nvCxnSpPr>
                    <p:spPr>
                      <a:xfrm>
                        <a:off x="7455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99" name="直接连接符 298"/>
                      <p:cNvCxnSpPr/>
                      <p:nvPr/>
                    </p:nvCxnSpPr>
                    <p:spPr>
                      <a:xfrm>
                        <a:off x="7295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00" name="直接连接符 299"/>
                      <p:cNvCxnSpPr/>
                      <p:nvPr/>
                    </p:nvCxnSpPr>
                    <p:spPr>
                      <a:xfrm>
                        <a:off x="7117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  <p:grpSp>
              <p:nvGrpSpPr>
                <p:cNvPr id="301" name="组合 300"/>
                <p:cNvGrpSpPr/>
                <p:nvPr/>
              </p:nvGrpSpPr>
              <p:grpSpPr>
                <a:xfrm>
                  <a:off x="10192" y="5711"/>
                  <a:ext cx="1958" cy="3444"/>
                  <a:chOff x="7117" y="6010"/>
                  <a:chExt cx="1958" cy="3444"/>
                </a:xfrm>
              </p:grpSpPr>
              <p:grpSp>
                <p:nvGrpSpPr>
                  <p:cNvPr id="302" name="组合 301"/>
                  <p:cNvGrpSpPr/>
                  <p:nvPr/>
                </p:nvGrpSpPr>
                <p:grpSpPr>
                  <a:xfrm>
                    <a:off x="7117" y="6010"/>
                    <a:ext cx="890" cy="3444"/>
                    <a:chOff x="7117" y="6010"/>
                    <a:chExt cx="890" cy="3444"/>
                  </a:xfrm>
                </p:grpSpPr>
                <p:grpSp>
                  <p:nvGrpSpPr>
                    <p:cNvPr id="303" name="组合 302"/>
                    <p:cNvGrpSpPr/>
                    <p:nvPr/>
                  </p:nvGrpSpPr>
                  <p:grpSpPr>
                    <a:xfrm>
                      <a:off x="7117" y="6010"/>
                      <a:ext cx="350" cy="3444"/>
                      <a:chOff x="7117" y="6010"/>
                      <a:chExt cx="350" cy="3444"/>
                    </a:xfrm>
                  </p:grpSpPr>
                  <p:cxnSp>
                    <p:nvCxnSpPr>
                      <p:cNvPr id="304" name="直接连接符 303"/>
                      <p:cNvCxnSpPr/>
                      <p:nvPr/>
                    </p:nvCxnSpPr>
                    <p:spPr>
                      <a:xfrm>
                        <a:off x="7455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05" name="直接连接符 304"/>
                      <p:cNvCxnSpPr/>
                      <p:nvPr/>
                    </p:nvCxnSpPr>
                    <p:spPr>
                      <a:xfrm>
                        <a:off x="7295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06" name="直接连接符 305"/>
                      <p:cNvCxnSpPr/>
                      <p:nvPr/>
                    </p:nvCxnSpPr>
                    <p:spPr>
                      <a:xfrm>
                        <a:off x="7117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07" name="组合 306"/>
                    <p:cNvGrpSpPr/>
                    <p:nvPr/>
                  </p:nvGrpSpPr>
                  <p:grpSpPr>
                    <a:xfrm>
                      <a:off x="7657" y="6010"/>
                      <a:ext cx="350" cy="3444"/>
                      <a:chOff x="7117" y="6010"/>
                      <a:chExt cx="350" cy="3444"/>
                    </a:xfrm>
                  </p:grpSpPr>
                  <p:cxnSp>
                    <p:nvCxnSpPr>
                      <p:cNvPr id="308" name="直接连接符 307"/>
                      <p:cNvCxnSpPr/>
                      <p:nvPr/>
                    </p:nvCxnSpPr>
                    <p:spPr>
                      <a:xfrm>
                        <a:off x="7455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09" name="直接连接符 308"/>
                      <p:cNvCxnSpPr/>
                      <p:nvPr/>
                    </p:nvCxnSpPr>
                    <p:spPr>
                      <a:xfrm>
                        <a:off x="7295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0" name="直接连接符 309"/>
                      <p:cNvCxnSpPr/>
                      <p:nvPr/>
                    </p:nvCxnSpPr>
                    <p:spPr>
                      <a:xfrm>
                        <a:off x="7117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311" name="组合 310"/>
                  <p:cNvGrpSpPr/>
                  <p:nvPr/>
                </p:nvGrpSpPr>
                <p:grpSpPr>
                  <a:xfrm>
                    <a:off x="8185" y="6010"/>
                    <a:ext cx="890" cy="3444"/>
                    <a:chOff x="7117" y="6010"/>
                    <a:chExt cx="890" cy="3444"/>
                  </a:xfrm>
                </p:grpSpPr>
                <p:grpSp>
                  <p:nvGrpSpPr>
                    <p:cNvPr id="312" name="组合 311"/>
                    <p:cNvGrpSpPr/>
                    <p:nvPr/>
                  </p:nvGrpSpPr>
                  <p:grpSpPr>
                    <a:xfrm>
                      <a:off x="7117" y="6010"/>
                      <a:ext cx="350" cy="3444"/>
                      <a:chOff x="7117" y="6010"/>
                      <a:chExt cx="350" cy="3444"/>
                    </a:xfrm>
                  </p:grpSpPr>
                  <p:cxnSp>
                    <p:nvCxnSpPr>
                      <p:cNvPr id="313" name="直接连接符 312"/>
                      <p:cNvCxnSpPr/>
                      <p:nvPr/>
                    </p:nvCxnSpPr>
                    <p:spPr>
                      <a:xfrm>
                        <a:off x="7455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4" name="直接连接符 313"/>
                      <p:cNvCxnSpPr/>
                      <p:nvPr/>
                    </p:nvCxnSpPr>
                    <p:spPr>
                      <a:xfrm>
                        <a:off x="7295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5" name="直接连接符 314"/>
                      <p:cNvCxnSpPr/>
                      <p:nvPr/>
                    </p:nvCxnSpPr>
                    <p:spPr>
                      <a:xfrm>
                        <a:off x="7117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16" name="组合 315"/>
                    <p:cNvGrpSpPr/>
                    <p:nvPr/>
                  </p:nvGrpSpPr>
                  <p:grpSpPr>
                    <a:xfrm>
                      <a:off x="7657" y="6010"/>
                      <a:ext cx="350" cy="3444"/>
                      <a:chOff x="7117" y="6010"/>
                      <a:chExt cx="350" cy="3444"/>
                    </a:xfrm>
                  </p:grpSpPr>
                  <p:cxnSp>
                    <p:nvCxnSpPr>
                      <p:cNvPr id="317" name="直接连接符 316"/>
                      <p:cNvCxnSpPr/>
                      <p:nvPr/>
                    </p:nvCxnSpPr>
                    <p:spPr>
                      <a:xfrm>
                        <a:off x="7455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8" name="直接连接符 317"/>
                      <p:cNvCxnSpPr/>
                      <p:nvPr/>
                    </p:nvCxnSpPr>
                    <p:spPr>
                      <a:xfrm>
                        <a:off x="7295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9" name="直接连接符 318"/>
                      <p:cNvCxnSpPr/>
                      <p:nvPr/>
                    </p:nvCxnSpPr>
                    <p:spPr>
                      <a:xfrm>
                        <a:off x="7117" y="6010"/>
                        <a:ext cx="12" cy="3444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  <p:grpSp>
              <p:nvGrpSpPr>
                <p:cNvPr id="320" name="组合 319"/>
                <p:cNvGrpSpPr/>
                <p:nvPr/>
              </p:nvGrpSpPr>
              <p:grpSpPr>
                <a:xfrm rot="0">
                  <a:off x="12324" y="5711"/>
                  <a:ext cx="350" cy="3444"/>
                  <a:chOff x="7117" y="6010"/>
                  <a:chExt cx="350" cy="3444"/>
                </a:xfrm>
              </p:grpSpPr>
              <p:cxnSp>
                <p:nvCxnSpPr>
                  <p:cNvPr id="321" name="直接连接符 320"/>
                  <p:cNvCxnSpPr/>
                  <p:nvPr/>
                </p:nvCxnSpPr>
                <p:spPr>
                  <a:xfrm>
                    <a:off x="7455" y="6010"/>
                    <a:ext cx="12" cy="3444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2" name="直接连接符 321"/>
                  <p:cNvCxnSpPr/>
                  <p:nvPr/>
                </p:nvCxnSpPr>
                <p:spPr>
                  <a:xfrm>
                    <a:off x="7295" y="6010"/>
                    <a:ext cx="12" cy="3444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3" name="直接连接符 322"/>
                  <p:cNvCxnSpPr/>
                  <p:nvPr/>
                </p:nvCxnSpPr>
                <p:spPr>
                  <a:xfrm>
                    <a:off x="7117" y="6010"/>
                    <a:ext cx="12" cy="3444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24" name="组合 323"/>
                <p:cNvGrpSpPr/>
                <p:nvPr/>
              </p:nvGrpSpPr>
              <p:grpSpPr>
                <a:xfrm rot="0">
                  <a:off x="12864" y="5711"/>
                  <a:ext cx="190" cy="3444"/>
                  <a:chOff x="7117" y="6010"/>
                  <a:chExt cx="190" cy="3444"/>
                </a:xfrm>
              </p:grpSpPr>
              <p:cxnSp>
                <p:nvCxnSpPr>
                  <p:cNvPr id="325" name="直接连接符 324"/>
                  <p:cNvCxnSpPr/>
                  <p:nvPr/>
                </p:nvCxnSpPr>
                <p:spPr>
                  <a:xfrm>
                    <a:off x="7295" y="6010"/>
                    <a:ext cx="12" cy="3444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6" name="直接连接符 325"/>
                  <p:cNvCxnSpPr/>
                  <p:nvPr/>
                </p:nvCxnSpPr>
                <p:spPr>
                  <a:xfrm>
                    <a:off x="7117" y="6010"/>
                    <a:ext cx="12" cy="3444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27" name="组合 326"/>
                <p:cNvGrpSpPr/>
                <p:nvPr/>
              </p:nvGrpSpPr>
              <p:grpSpPr>
                <a:xfrm>
                  <a:off x="5952" y="5711"/>
                  <a:ext cx="7109" cy="3444"/>
                  <a:chOff x="13181" y="5711"/>
                  <a:chExt cx="7109" cy="3444"/>
                </a:xfrm>
              </p:grpSpPr>
              <p:grpSp>
                <p:nvGrpSpPr>
                  <p:cNvPr id="328" name="组合 327"/>
                  <p:cNvGrpSpPr/>
                  <p:nvPr/>
                </p:nvGrpSpPr>
                <p:grpSpPr>
                  <a:xfrm>
                    <a:off x="13181" y="5879"/>
                    <a:ext cx="7078" cy="851"/>
                    <a:chOff x="13181" y="5879"/>
                    <a:chExt cx="7078" cy="851"/>
                  </a:xfrm>
                </p:grpSpPr>
                <p:grpSp>
                  <p:nvGrpSpPr>
                    <p:cNvPr id="329" name="组合 328"/>
                    <p:cNvGrpSpPr/>
                    <p:nvPr/>
                  </p:nvGrpSpPr>
                  <p:grpSpPr>
                    <a:xfrm>
                      <a:off x="13181" y="5879"/>
                      <a:ext cx="7078" cy="329"/>
                      <a:chOff x="13181" y="5879"/>
                      <a:chExt cx="7078" cy="329"/>
                    </a:xfrm>
                  </p:grpSpPr>
                  <p:cxnSp>
                    <p:nvCxnSpPr>
                      <p:cNvPr id="330" name="直接连接符 329"/>
                      <p:cNvCxnSpPr/>
                      <p:nvPr/>
                    </p:nvCxnSpPr>
                    <p:spPr>
                      <a:xfrm>
                        <a:off x="13181" y="5879"/>
                        <a:ext cx="7079" cy="0"/>
                      </a:xfrm>
                      <a:prstGeom prst="line">
                        <a:avLst/>
                      </a:prstGeom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1" name="直接连接符 330"/>
                      <p:cNvCxnSpPr/>
                      <p:nvPr/>
                    </p:nvCxnSpPr>
                    <p:spPr>
                      <a:xfrm>
                        <a:off x="13181" y="6041"/>
                        <a:ext cx="7079" cy="0"/>
                      </a:xfrm>
                      <a:prstGeom prst="line">
                        <a:avLst/>
                      </a:prstGeom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2" name="直接连接符 331"/>
                      <p:cNvCxnSpPr/>
                      <p:nvPr/>
                    </p:nvCxnSpPr>
                    <p:spPr>
                      <a:xfrm>
                        <a:off x="13181" y="6208"/>
                        <a:ext cx="7079" cy="0"/>
                      </a:xfrm>
                      <a:prstGeom prst="line">
                        <a:avLst/>
                      </a:prstGeom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33" name="组合 332"/>
                    <p:cNvGrpSpPr/>
                    <p:nvPr/>
                  </p:nvGrpSpPr>
                  <p:grpSpPr>
                    <a:xfrm>
                      <a:off x="13181" y="6402"/>
                      <a:ext cx="7078" cy="329"/>
                      <a:chOff x="13181" y="5879"/>
                      <a:chExt cx="7078" cy="329"/>
                    </a:xfrm>
                  </p:grpSpPr>
                  <p:cxnSp>
                    <p:nvCxnSpPr>
                      <p:cNvPr id="334" name="直接连接符 333"/>
                      <p:cNvCxnSpPr/>
                      <p:nvPr/>
                    </p:nvCxnSpPr>
                    <p:spPr>
                      <a:xfrm>
                        <a:off x="13181" y="5879"/>
                        <a:ext cx="7079" cy="0"/>
                      </a:xfrm>
                      <a:prstGeom prst="line">
                        <a:avLst/>
                      </a:prstGeom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5" name="直接连接符 334"/>
                      <p:cNvCxnSpPr/>
                      <p:nvPr/>
                    </p:nvCxnSpPr>
                    <p:spPr>
                      <a:xfrm>
                        <a:off x="13181" y="6041"/>
                        <a:ext cx="7079" cy="0"/>
                      </a:xfrm>
                      <a:prstGeom prst="line">
                        <a:avLst/>
                      </a:prstGeom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6" name="直接连接符 335"/>
                      <p:cNvCxnSpPr/>
                      <p:nvPr/>
                    </p:nvCxnSpPr>
                    <p:spPr>
                      <a:xfrm>
                        <a:off x="13181" y="6208"/>
                        <a:ext cx="7079" cy="0"/>
                      </a:xfrm>
                      <a:prstGeom prst="line">
                        <a:avLst/>
                      </a:prstGeom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337" name="组合 336"/>
                  <p:cNvGrpSpPr/>
                  <p:nvPr/>
                </p:nvGrpSpPr>
                <p:grpSpPr>
                  <a:xfrm>
                    <a:off x="13181" y="6934"/>
                    <a:ext cx="7078" cy="851"/>
                    <a:chOff x="13181" y="5879"/>
                    <a:chExt cx="7078" cy="851"/>
                  </a:xfrm>
                </p:grpSpPr>
                <p:grpSp>
                  <p:nvGrpSpPr>
                    <p:cNvPr id="338" name="组合 337"/>
                    <p:cNvGrpSpPr/>
                    <p:nvPr/>
                  </p:nvGrpSpPr>
                  <p:grpSpPr>
                    <a:xfrm>
                      <a:off x="13181" y="5879"/>
                      <a:ext cx="7078" cy="329"/>
                      <a:chOff x="13181" y="5879"/>
                      <a:chExt cx="7078" cy="329"/>
                    </a:xfrm>
                  </p:grpSpPr>
                  <p:cxnSp>
                    <p:nvCxnSpPr>
                      <p:cNvPr id="339" name="直接连接符 338"/>
                      <p:cNvCxnSpPr/>
                      <p:nvPr/>
                    </p:nvCxnSpPr>
                    <p:spPr>
                      <a:xfrm>
                        <a:off x="13181" y="5879"/>
                        <a:ext cx="7079" cy="0"/>
                      </a:xfrm>
                      <a:prstGeom prst="line">
                        <a:avLst/>
                      </a:prstGeom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0" name="直接连接符 339"/>
                      <p:cNvCxnSpPr/>
                      <p:nvPr/>
                    </p:nvCxnSpPr>
                    <p:spPr>
                      <a:xfrm>
                        <a:off x="13181" y="6041"/>
                        <a:ext cx="7079" cy="0"/>
                      </a:xfrm>
                      <a:prstGeom prst="line">
                        <a:avLst/>
                      </a:prstGeom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1" name="直接连接符 340"/>
                      <p:cNvCxnSpPr/>
                      <p:nvPr/>
                    </p:nvCxnSpPr>
                    <p:spPr>
                      <a:xfrm>
                        <a:off x="13181" y="6208"/>
                        <a:ext cx="7079" cy="0"/>
                      </a:xfrm>
                      <a:prstGeom prst="line">
                        <a:avLst/>
                      </a:prstGeom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42" name="组合 341"/>
                    <p:cNvGrpSpPr/>
                    <p:nvPr/>
                  </p:nvGrpSpPr>
                  <p:grpSpPr>
                    <a:xfrm>
                      <a:off x="13181" y="6402"/>
                      <a:ext cx="7078" cy="329"/>
                      <a:chOff x="13181" y="5879"/>
                      <a:chExt cx="7078" cy="329"/>
                    </a:xfrm>
                  </p:grpSpPr>
                  <p:cxnSp>
                    <p:nvCxnSpPr>
                      <p:cNvPr id="343" name="直接连接符 342"/>
                      <p:cNvCxnSpPr/>
                      <p:nvPr/>
                    </p:nvCxnSpPr>
                    <p:spPr>
                      <a:xfrm>
                        <a:off x="13181" y="5879"/>
                        <a:ext cx="7079" cy="0"/>
                      </a:xfrm>
                      <a:prstGeom prst="line">
                        <a:avLst/>
                      </a:prstGeom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4" name="直接连接符 343"/>
                      <p:cNvCxnSpPr/>
                      <p:nvPr/>
                    </p:nvCxnSpPr>
                    <p:spPr>
                      <a:xfrm>
                        <a:off x="13181" y="6041"/>
                        <a:ext cx="7079" cy="0"/>
                      </a:xfrm>
                      <a:prstGeom prst="line">
                        <a:avLst/>
                      </a:prstGeom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5" name="直接连接符 344"/>
                      <p:cNvCxnSpPr/>
                      <p:nvPr/>
                    </p:nvCxnSpPr>
                    <p:spPr>
                      <a:xfrm>
                        <a:off x="13181" y="6208"/>
                        <a:ext cx="7079" cy="0"/>
                      </a:xfrm>
                      <a:prstGeom prst="line">
                        <a:avLst/>
                      </a:prstGeom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346" name="组合 345"/>
                  <p:cNvGrpSpPr/>
                  <p:nvPr/>
                </p:nvGrpSpPr>
                <p:grpSpPr>
                  <a:xfrm>
                    <a:off x="13181" y="7959"/>
                    <a:ext cx="7078" cy="851"/>
                    <a:chOff x="13181" y="5879"/>
                    <a:chExt cx="7078" cy="851"/>
                  </a:xfrm>
                </p:grpSpPr>
                <p:grpSp>
                  <p:nvGrpSpPr>
                    <p:cNvPr id="347" name="组合 346"/>
                    <p:cNvGrpSpPr/>
                    <p:nvPr/>
                  </p:nvGrpSpPr>
                  <p:grpSpPr>
                    <a:xfrm>
                      <a:off x="13181" y="5879"/>
                      <a:ext cx="7078" cy="329"/>
                      <a:chOff x="13181" y="5879"/>
                      <a:chExt cx="7078" cy="329"/>
                    </a:xfrm>
                  </p:grpSpPr>
                  <p:cxnSp>
                    <p:nvCxnSpPr>
                      <p:cNvPr id="348" name="直接连接符 347"/>
                      <p:cNvCxnSpPr/>
                      <p:nvPr/>
                    </p:nvCxnSpPr>
                    <p:spPr>
                      <a:xfrm>
                        <a:off x="13181" y="5879"/>
                        <a:ext cx="7079" cy="0"/>
                      </a:xfrm>
                      <a:prstGeom prst="line">
                        <a:avLst/>
                      </a:prstGeom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9" name="直接连接符 348"/>
                      <p:cNvCxnSpPr/>
                      <p:nvPr/>
                    </p:nvCxnSpPr>
                    <p:spPr>
                      <a:xfrm>
                        <a:off x="13181" y="6041"/>
                        <a:ext cx="7079" cy="0"/>
                      </a:xfrm>
                      <a:prstGeom prst="line">
                        <a:avLst/>
                      </a:prstGeom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0" name="直接连接符 349"/>
                      <p:cNvCxnSpPr/>
                      <p:nvPr/>
                    </p:nvCxnSpPr>
                    <p:spPr>
                      <a:xfrm>
                        <a:off x="13181" y="6208"/>
                        <a:ext cx="7079" cy="0"/>
                      </a:xfrm>
                      <a:prstGeom prst="line">
                        <a:avLst/>
                      </a:prstGeom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51" name="组合 350"/>
                    <p:cNvGrpSpPr/>
                    <p:nvPr/>
                  </p:nvGrpSpPr>
                  <p:grpSpPr>
                    <a:xfrm>
                      <a:off x="13181" y="6402"/>
                      <a:ext cx="7078" cy="329"/>
                      <a:chOff x="13181" y="5879"/>
                      <a:chExt cx="7078" cy="329"/>
                    </a:xfrm>
                  </p:grpSpPr>
                  <p:cxnSp>
                    <p:nvCxnSpPr>
                      <p:cNvPr id="352" name="直接连接符 351"/>
                      <p:cNvCxnSpPr/>
                      <p:nvPr/>
                    </p:nvCxnSpPr>
                    <p:spPr>
                      <a:xfrm>
                        <a:off x="13181" y="5879"/>
                        <a:ext cx="7079" cy="0"/>
                      </a:xfrm>
                      <a:prstGeom prst="line">
                        <a:avLst/>
                      </a:prstGeom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3" name="直接连接符 352"/>
                      <p:cNvCxnSpPr/>
                      <p:nvPr/>
                    </p:nvCxnSpPr>
                    <p:spPr>
                      <a:xfrm>
                        <a:off x="13181" y="6041"/>
                        <a:ext cx="7079" cy="0"/>
                      </a:xfrm>
                      <a:prstGeom prst="line">
                        <a:avLst/>
                      </a:prstGeom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4" name="直接连接符 353"/>
                      <p:cNvCxnSpPr/>
                      <p:nvPr/>
                    </p:nvCxnSpPr>
                    <p:spPr>
                      <a:xfrm>
                        <a:off x="13181" y="6208"/>
                        <a:ext cx="7079" cy="0"/>
                      </a:xfrm>
                      <a:prstGeom prst="line">
                        <a:avLst/>
                      </a:prstGeom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rgbClr val="FFFFFF"/>
                      </a:fillRef>
                      <a:effectRef idx="0">
                        <a:srgbClr val="FFFFFF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355" name="直接连接符 354"/>
                  <p:cNvCxnSpPr/>
                  <p:nvPr/>
                </p:nvCxnSpPr>
                <p:spPr>
                  <a:xfrm>
                    <a:off x="13181" y="8988"/>
                    <a:ext cx="7079" cy="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6" name="直接连接符 355"/>
                  <p:cNvCxnSpPr/>
                  <p:nvPr/>
                </p:nvCxnSpPr>
                <p:spPr>
                  <a:xfrm>
                    <a:off x="13211" y="9155"/>
                    <a:ext cx="7079" cy="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7" name="直接连接符 356"/>
                  <p:cNvCxnSpPr/>
                  <p:nvPr/>
                </p:nvCxnSpPr>
                <p:spPr>
                  <a:xfrm>
                    <a:off x="13181" y="5711"/>
                    <a:ext cx="7079" cy="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59" name="组合 358"/>
              <p:cNvGrpSpPr>
                <a:grpSpLocks noChangeAspect="1"/>
              </p:cNvGrpSpPr>
              <p:nvPr/>
            </p:nvGrpSpPr>
            <p:grpSpPr>
              <a:xfrm rot="5400000">
                <a:off x="4501" y="5135"/>
                <a:ext cx="1755" cy="5102"/>
                <a:chOff x="2060" y="1755"/>
                <a:chExt cx="1076" cy="3129"/>
              </a:xfrm>
            </p:grpSpPr>
            <p:grpSp>
              <p:nvGrpSpPr>
                <p:cNvPr id="360" name="组合 359"/>
                <p:cNvGrpSpPr/>
                <p:nvPr/>
              </p:nvGrpSpPr>
              <p:grpSpPr>
                <a:xfrm rot="0">
                  <a:off x="2060" y="3808"/>
                  <a:ext cx="1077" cy="1077"/>
                  <a:chOff x="8201" y="5812"/>
                  <a:chExt cx="1077" cy="1077"/>
                </a:xfrm>
              </p:grpSpPr>
              <p:sp>
                <p:nvSpPr>
                  <p:cNvPr id="361" name="矩形 360"/>
                  <p:cNvSpPr/>
                  <p:nvPr/>
                </p:nvSpPr>
                <p:spPr>
                  <a:xfrm>
                    <a:off x="8201" y="5812"/>
                    <a:ext cx="1077" cy="1077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62" name="矩形 361"/>
                  <p:cNvSpPr>
                    <a:spLocks noChangeAspect="1"/>
                  </p:cNvSpPr>
                  <p:nvPr/>
                </p:nvSpPr>
                <p:spPr>
                  <a:xfrm>
                    <a:off x="8456" y="6059"/>
                    <a:ext cx="567" cy="585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63" name="椭圆 362"/>
                  <p:cNvSpPr>
                    <a:spLocks noChangeAspect="1"/>
                  </p:cNvSpPr>
                  <p:nvPr/>
                </p:nvSpPr>
                <p:spPr>
                  <a:xfrm>
                    <a:off x="9091" y="5877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64" name="椭圆 363"/>
                  <p:cNvSpPr>
                    <a:spLocks noChangeAspect="1"/>
                  </p:cNvSpPr>
                  <p:nvPr/>
                </p:nvSpPr>
                <p:spPr>
                  <a:xfrm>
                    <a:off x="8684" y="5877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65" name="椭圆 364"/>
                  <p:cNvSpPr>
                    <a:spLocks noChangeAspect="1"/>
                  </p:cNvSpPr>
                  <p:nvPr/>
                </p:nvSpPr>
                <p:spPr>
                  <a:xfrm>
                    <a:off x="8266" y="5877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66" name="椭圆 365"/>
                  <p:cNvSpPr>
                    <a:spLocks noChangeAspect="1"/>
                  </p:cNvSpPr>
                  <p:nvPr/>
                </p:nvSpPr>
                <p:spPr>
                  <a:xfrm>
                    <a:off x="9091" y="6295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67" name="椭圆 366"/>
                  <p:cNvSpPr>
                    <a:spLocks noChangeAspect="1"/>
                  </p:cNvSpPr>
                  <p:nvPr/>
                </p:nvSpPr>
                <p:spPr>
                  <a:xfrm>
                    <a:off x="8266" y="6295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68" name="椭圆 367"/>
                  <p:cNvSpPr>
                    <a:spLocks noChangeAspect="1"/>
                  </p:cNvSpPr>
                  <p:nvPr/>
                </p:nvSpPr>
                <p:spPr>
                  <a:xfrm>
                    <a:off x="8684" y="6698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69" name="椭圆 368"/>
                  <p:cNvSpPr>
                    <a:spLocks noChangeAspect="1"/>
                  </p:cNvSpPr>
                  <p:nvPr/>
                </p:nvSpPr>
                <p:spPr>
                  <a:xfrm>
                    <a:off x="9091" y="6698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70" name="椭圆 369"/>
                  <p:cNvSpPr>
                    <a:spLocks noChangeAspect="1"/>
                  </p:cNvSpPr>
                  <p:nvPr/>
                </p:nvSpPr>
                <p:spPr>
                  <a:xfrm>
                    <a:off x="8266" y="6698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371" name="组合 370"/>
                <p:cNvGrpSpPr/>
                <p:nvPr/>
              </p:nvGrpSpPr>
              <p:grpSpPr>
                <a:xfrm rot="0">
                  <a:off x="2060" y="1755"/>
                  <a:ext cx="1077" cy="1077"/>
                  <a:chOff x="8201" y="5812"/>
                  <a:chExt cx="1077" cy="1077"/>
                </a:xfrm>
              </p:grpSpPr>
              <p:sp>
                <p:nvSpPr>
                  <p:cNvPr id="372" name="矩形 371"/>
                  <p:cNvSpPr/>
                  <p:nvPr/>
                </p:nvSpPr>
                <p:spPr>
                  <a:xfrm>
                    <a:off x="8201" y="5812"/>
                    <a:ext cx="1077" cy="1077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73" name="矩形 372"/>
                  <p:cNvSpPr>
                    <a:spLocks noChangeAspect="1"/>
                  </p:cNvSpPr>
                  <p:nvPr/>
                </p:nvSpPr>
                <p:spPr>
                  <a:xfrm>
                    <a:off x="8456" y="6059"/>
                    <a:ext cx="567" cy="585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74" name="椭圆 373"/>
                  <p:cNvSpPr>
                    <a:spLocks noChangeAspect="1"/>
                  </p:cNvSpPr>
                  <p:nvPr/>
                </p:nvSpPr>
                <p:spPr>
                  <a:xfrm>
                    <a:off x="9091" y="5877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75" name="椭圆 374"/>
                  <p:cNvSpPr>
                    <a:spLocks noChangeAspect="1"/>
                  </p:cNvSpPr>
                  <p:nvPr/>
                </p:nvSpPr>
                <p:spPr>
                  <a:xfrm>
                    <a:off x="8684" y="5877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76" name="椭圆 375"/>
                  <p:cNvSpPr>
                    <a:spLocks noChangeAspect="1"/>
                  </p:cNvSpPr>
                  <p:nvPr/>
                </p:nvSpPr>
                <p:spPr>
                  <a:xfrm>
                    <a:off x="8266" y="5877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77" name="椭圆 376"/>
                  <p:cNvSpPr>
                    <a:spLocks noChangeAspect="1"/>
                  </p:cNvSpPr>
                  <p:nvPr/>
                </p:nvSpPr>
                <p:spPr>
                  <a:xfrm>
                    <a:off x="9091" y="6295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78" name="椭圆 377"/>
                  <p:cNvSpPr>
                    <a:spLocks noChangeAspect="1"/>
                  </p:cNvSpPr>
                  <p:nvPr/>
                </p:nvSpPr>
                <p:spPr>
                  <a:xfrm>
                    <a:off x="8266" y="6295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79" name="椭圆 378"/>
                  <p:cNvSpPr>
                    <a:spLocks noChangeAspect="1"/>
                  </p:cNvSpPr>
                  <p:nvPr/>
                </p:nvSpPr>
                <p:spPr>
                  <a:xfrm>
                    <a:off x="8684" y="6698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80" name="椭圆 379"/>
                  <p:cNvSpPr>
                    <a:spLocks noChangeAspect="1"/>
                  </p:cNvSpPr>
                  <p:nvPr/>
                </p:nvSpPr>
                <p:spPr>
                  <a:xfrm>
                    <a:off x="9091" y="6698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81" name="椭圆 380"/>
                  <p:cNvSpPr>
                    <a:spLocks noChangeAspect="1"/>
                  </p:cNvSpPr>
                  <p:nvPr/>
                </p:nvSpPr>
                <p:spPr>
                  <a:xfrm>
                    <a:off x="8266" y="6698"/>
                    <a:ext cx="113" cy="113"/>
                  </a:xfrm>
                  <a:prstGeom prst="ellipse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3175"/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382" name="矩形 381"/>
                <p:cNvSpPr>
                  <a:spLocks noChangeAspect="1"/>
                </p:cNvSpPr>
                <p:nvPr/>
              </p:nvSpPr>
              <p:spPr>
                <a:xfrm>
                  <a:off x="2060" y="2833"/>
                  <a:ext cx="1077" cy="975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20" name="矩形 19"/>
            <p:cNvSpPr/>
            <p:nvPr/>
          </p:nvSpPr>
          <p:spPr>
            <a:xfrm>
              <a:off x="1220" y="5447"/>
              <a:ext cx="7490" cy="4063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cxnSp>
          <p:nvCxnSpPr>
            <p:cNvPr id="21" name="直接连接符 20"/>
            <p:cNvCxnSpPr/>
            <p:nvPr/>
          </p:nvCxnSpPr>
          <p:spPr>
            <a:xfrm flipH="1">
              <a:off x="1151" y="5274"/>
              <a:ext cx="7654" cy="0"/>
            </a:xfrm>
            <a:prstGeom prst="line">
              <a:avLst/>
            </a:prstGeom>
            <a:ln w="3175">
              <a:solidFill>
                <a:srgbClr val="1842FA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077" y="5321"/>
              <a:ext cx="19" cy="4309"/>
            </a:xfrm>
            <a:prstGeom prst="line">
              <a:avLst/>
            </a:prstGeom>
            <a:ln w="3175">
              <a:solidFill>
                <a:srgbClr val="1842FA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H="1">
              <a:off x="838" y="5447"/>
              <a:ext cx="397" cy="0"/>
            </a:xfrm>
            <a:prstGeom prst="line">
              <a:avLst/>
            </a:prstGeom>
            <a:ln w="3175">
              <a:solidFill>
                <a:srgbClr val="1842FA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974" y="5602"/>
              <a:ext cx="397" cy="0"/>
            </a:xfrm>
            <a:prstGeom prst="line">
              <a:avLst/>
            </a:prstGeom>
            <a:ln w="3175">
              <a:solidFill>
                <a:srgbClr val="1842FA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971" y="9336"/>
              <a:ext cx="397" cy="0"/>
            </a:xfrm>
            <a:prstGeom prst="line">
              <a:avLst/>
            </a:prstGeom>
            <a:ln w="3175">
              <a:solidFill>
                <a:srgbClr val="1842FA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823" y="9520"/>
              <a:ext cx="397" cy="0"/>
            </a:xfrm>
            <a:prstGeom prst="line">
              <a:avLst/>
            </a:prstGeom>
            <a:ln w="3175">
              <a:solidFill>
                <a:srgbClr val="1842FA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870" y="5324"/>
              <a:ext cx="19" cy="4309"/>
            </a:xfrm>
            <a:prstGeom prst="line">
              <a:avLst/>
            </a:prstGeom>
            <a:ln w="3175">
              <a:solidFill>
                <a:srgbClr val="1842FA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V="1">
              <a:off x="1359" y="5159"/>
              <a:ext cx="3" cy="454"/>
            </a:xfrm>
            <a:prstGeom prst="line">
              <a:avLst/>
            </a:prstGeom>
            <a:ln w="3175">
              <a:solidFill>
                <a:srgbClr val="1842FA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V="1">
              <a:off x="1214" y="4972"/>
              <a:ext cx="3" cy="454"/>
            </a:xfrm>
            <a:prstGeom prst="line">
              <a:avLst/>
            </a:prstGeom>
            <a:ln w="3175">
              <a:solidFill>
                <a:srgbClr val="1842FA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H="1">
              <a:off x="1151" y="5052"/>
              <a:ext cx="7654" cy="0"/>
            </a:xfrm>
            <a:prstGeom prst="line">
              <a:avLst/>
            </a:prstGeom>
            <a:ln w="3175">
              <a:solidFill>
                <a:srgbClr val="1842FA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V="1">
              <a:off x="8495" y="5159"/>
              <a:ext cx="3" cy="454"/>
            </a:xfrm>
            <a:prstGeom prst="line">
              <a:avLst/>
            </a:prstGeom>
            <a:ln w="3175">
              <a:solidFill>
                <a:srgbClr val="1842FA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V="1">
              <a:off x="8710" y="4972"/>
              <a:ext cx="3" cy="454"/>
            </a:xfrm>
            <a:prstGeom prst="line">
              <a:avLst/>
            </a:prstGeom>
            <a:ln w="3175">
              <a:solidFill>
                <a:srgbClr val="1842FA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401" name="文本框 400"/>
            <p:cNvSpPr txBox="1"/>
            <p:nvPr/>
          </p:nvSpPr>
          <p:spPr>
            <a:xfrm>
              <a:off x="2115" y="9652"/>
              <a:ext cx="1198" cy="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600"/>
                <a:t>道路行进方向</a:t>
              </a:r>
              <a:endParaRPr lang="zh-CN" altLang="en-US" sz="600"/>
            </a:p>
          </p:txBody>
        </p:sp>
        <p:cxnSp>
          <p:nvCxnSpPr>
            <p:cNvPr id="402" name="直接连接符 401"/>
            <p:cNvCxnSpPr/>
            <p:nvPr/>
          </p:nvCxnSpPr>
          <p:spPr>
            <a:xfrm flipH="1">
              <a:off x="3361" y="9776"/>
              <a:ext cx="3458" cy="0"/>
            </a:xfrm>
            <a:prstGeom prst="line">
              <a:avLst/>
            </a:prstGeom>
            <a:ln w="3175">
              <a:solidFill>
                <a:srgbClr val="1842FA"/>
              </a:solidFill>
              <a:headEnd type="arrow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grpSp>
        <p:nvGrpSpPr>
          <p:cNvPr id="410" name="组合 409"/>
          <p:cNvGrpSpPr/>
          <p:nvPr/>
        </p:nvGrpSpPr>
        <p:grpSpPr>
          <a:xfrm rot="0">
            <a:off x="1393825" y="1877060"/>
            <a:ext cx="683895" cy="683895"/>
            <a:chOff x="8201" y="5812"/>
            <a:chExt cx="1077" cy="1077"/>
          </a:xfrm>
        </p:grpSpPr>
        <p:sp>
          <p:nvSpPr>
            <p:cNvPr id="411" name="矩形 410"/>
            <p:cNvSpPr/>
            <p:nvPr/>
          </p:nvSpPr>
          <p:spPr>
            <a:xfrm>
              <a:off x="8201" y="5812"/>
              <a:ext cx="1077" cy="107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12" name="矩形 411"/>
            <p:cNvSpPr>
              <a:spLocks noChangeAspect="1"/>
            </p:cNvSpPr>
            <p:nvPr/>
          </p:nvSpPr>
          <p:spPr>
            <a:xfrm>
              <a:off x="8456" y="6059"/>
              <a:ext cx="567" cy="58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13" name="椭圆 412"/>
            <p:cNvSpPr>
              <a:spLocks noChangeAspect="1"/>
            </p:cNvSpPr>
            <p:nvPr/>
          </p:nvSpPr>
          <p:spPr>
            <a:xfrm>
              <a:off x="9091" y="5877"/>
              <a:ext cx="113" cy="113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14" name="椭圆 413"/>
            <p:cNvSpPr>
              <a:spLocks noChangeAspect="1"/>
            </p:cNvSpPr>
            <p:nvPr/>
          </p:nvSpPr>
          <p:spPr>
            <a:xfrm>
              <a:off x="8684" y="5877"/>
              <a:ext cx="113" cy="113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15" name="椭圆 414"/>
            <p:cNvSpPr>
              <a:spLocks noChangeAspect="1"/>
            </p:cNvSpPr>
            <p:nvPr/>
          </p:nvSpPr>
          <p:spPr>
            <a:xfrm>
              <a:off x="8266" y="5877"/>
              <a:ext cx="113" cy="113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16" name="椭圆 415"/>
            <p:cNvSpPr>
              <a:spLocks noChangeAspect="1"/>
            </p:cNvSpPr>
            <p:nvPr/>
          </p:nvSpPr>
          <p:spPr>
            <a:xfrm>
              <a:off x="9091" y="6295"/>
              <a:ext cx="113" cy="113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17" name="椭圆 416"/>
            <p:cNvSpPr>
              <a:spLocks noChangeAspect="1"/>
            </p:cNvSpPr>
            <p:nvPr/>
          </p:nvSpPr>
          <p:spPr>
            <a:xfrm>
              <a:off x="8266" y="6295"/>
              <a:ext cx="113" cy="113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18" name="椭圆 417"/>
            <p:cNvSpPr>
              <a:spLocks noChangeAspect="1"/>
            </p:cNvSpPr>
            <p:nvPr/>
          </p:nvSpPr>
          <p:spPr>
            <a:xfrm>
              <a:off x="8684" y="6698"/>
              <a:ext cx="113" cy="113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19" name="椭圆 418"/>
            <p:cNvSpPr>
              <a:spLocks noChangeAspect="1"/>
            </p:cNvSpPr>
            <p:nvPr/>
          </p:nvSpPr>
          <p:spPr>
            <a:xfrm>
              <a:off x="9091" y="6698"/>
              <a:ext cx="113" cy="113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20" name="椭圆 419"/>
            <p:cNvSpPr>
              <a:spLocks noChangeAspect="1"/>
            </p:cNvSpPr>
            <p:nvPr/>
          </p:nvSpPr>
          <p:spPr>
            <a:xfrm>
              <a:off x="8266" y="6698"/>
              <a:ext cx="113" cy="113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430" name="组合 429"/>
          <p:cNvGrpSpPr/>
          <p:nvPr/>
        </p:nvGrpSpPr>
        <p:grpSpPr>
          <a:xfrm rot="0">
            <a:off x="1393825" y="573405"/>
            <a:ext cx="683895" cy="683895"/>
            <a:chOff x="8201" y="5812"/>
            <a:chExt cx="1077" cy="1077"/>
          </a:xfrm>
        </p:grpSpPr>
        <p:sp>
          <p:nvSpPr>
            <p:cNvPr id="431" name="矩形 430"/>
            <p:cNvSpPr/>
            <p:nvPr/>
          </p:nvSpPr>
          <p:spPr>
            <a:xfrm>
              <a:off x="8201" y="5812"/>
              <a:ext cx="1077" cy="107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32" name="矩形 431"/>
            <p:cNvSpPr>
              <a:spLocks noChangeAspect="1"/>
            </p:cNvSpPr>
            <p:nvPr/>
          </p:nvSpPr>
          <p:spPr>
            <a:xfrm>
              <a:off x="8456" y="6059"/>
              <a:ext cx="567" cy="58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33" name="椭圆 432"/>
            <p:cNvSpPr>
              <a:spLocks noChangeAspect="1"/>
            </p:cNvSpPr>
            <p:nvPr/>
          </p:nvSpPr>
          <p:spPr>
            <a:xfrm>
              <a:off x="9091" y="5885"/>
              <a:ext cx="113" cy="113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34" name="椭圆 433"/>
            <p:cNvSpPr>
              <a:spLocks noChangeAspect="1"/>
            </p:cNvSpPr>
            <p:nvPr/>
          </p:nvSpPr>
          <p:spPr>
            <a:xfrm>
              <a:off x="8677" y="5885"/>
              <a:ext cx="113" cy="113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35" name="椭圆 434"/>
            <p:cNvSpPr>
              <a:spLocks noChangeAspect="1"/>
            </p:cNvSpPr>
            <p:nvPr/>
          </p:nvSpPr>
          <p:spPr>
            <a:xfrm>
              <a:off x="8266" y="5877"/>
              <a:ext cx="113" cy="113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36" name="椭圆 435"/>
            <p:cNvSpPr>
              <a:spLocks noChangeAspect="1"/>
            </p:cNvSpPr>
            <p:nvPr/>
          </p:nvSpPr>
          <p:spPr>
            <a:xfrm>
              <a:off x="9091" y="6295"/>
              <a:ext cx="113" cy="113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37" name="椭圆 436"/>
            <p:cNvSpPr>
              <a:spLocks noChangeAspect="1"/>
            </p:cNvSpPr>
            <p:nvPr/>
          </p:nvSpPr>
          <p:spPr>
            <a:xfrm>
              <a:off x="8266" y="6295"/>
              <a:ext cx="113" cy="113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38" name="椭圆 437"/>
            <p:cNvSpPr>
              <a:spLocks noChangeAspect="1"/>
            </p:cNvSpPr>
            <p:nvPr/>
          </p:nvSpPr>
          <p:spPr>
            <a:xfrm>
              <a:off x="8679" y="6709"/>
              <a:ext cx="113" cy="113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39" name="椭圆 438"/>
            <p:cNvSpPr>
              <a:spLocks noChangeAspect="1"/>
            </p:cNvSpPr>
            <p:nvPr/>
          </p:nvSpPr>
          <p:spPr>
            <a:xfrm>
              <a:off x="9091" y="6709"/>
              <a:ext cx="113" cy="113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40" name="椭圆 439"/>
            <p:cNvSpPr>
              <a:spLocks noChangeAspect="1"/>
            </p:cNvSpPr>
            <p:nvPr/>
          </p:nvSpPr>
          <p:spPr>
            <a:xfrm>
              <a:off x="8266" y="6709"/>
              <a:ext cx="113" cy="113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720" name="矩形 719"/>
          <p:cNvSpPr>
            <a:spLocks noChangeAspect="1"/>
          </p:cNvSpPr>
          <p:nvPr/>
        </p:nvSpPr>
        <p:spPr>
          <a:xfrm>
            <a:off x="1393825" y="1257935"/>
            <a:ext cx="683895" cy="6191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729" name="直接连接符 728"/>
          <p:cNvCxnSpPr/>
          <p:nvPr/>
        </p:nvCxnSpPr>
        <p:spPr>
          <a:xfrm flipV="1">
            <a:off x="1312545" y="508635"/>
            <a:ext cx="791845" cy="1270"/>
          </a:xfrm>
          <a:prstGeom prst="line">
            <a:avLst/>
          </a:prstGeom>
          <a:ln w="3175">
            <a:solidFill>
              <a:srgbClr val="00B05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30" name="直接连接符 729"/>
          <p:cNvCxnSpPr/>
          <p:nvPr/>
        </p:nvCxnSpPr>
        <p:spPr>
          <a:xfrm>
            <a:off x="1729740" y="470535"/>
            <a:ext cx="635" cy="828040"/>
          </a:xfrm>
          <a:prstGeom prst="line">
            <a:avLst/>
          </a:prstGeom>
          <a:ln w="3175">
            <a:solidFill>
              <a:srgbClr val="00B05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31" name="直接连接符 730"/>
          <p:cNvCxnSpPr/>
          <p:nvPr/>
        </p:nvCxnSpPr>
        <p:spPr>
          <a:xfrm>
            <a:off x="1466850" y="470535"/>
            <a:ext cx="635" cy="828040"/>
          </a:xfrm>
          <a:prstGeom prst="line">
            <a:avLst/>
          </a:prstGeom>
          <a:ln w="3175">
            <a:solidFill>
              <a:srgbClr val="00B05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32" name="直接连接符 731"/>
          <p:cNvCxnSpPr/>
          <p:nvPr/>
        </p:nvCxnSpPr>
        <p:spPr>
          <a:xfrm>
            <a:off x="1992630" y="473710"/>
            <a:ext cx="635" cy="828040"/>
          </a:xfrm>
          <a:prstGeom prst="line">
            <a:avLst/>
          </a:prstGeom>
          <a:ln w="3175">
            <a:solidFill>
              <a:srgbClr val="00B05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33" name="直接连接符 732"/>
          <p:cNvCxnSpPr/>
          <p:nvPr/>
        </p:nvCxnSpPr>
        <p:spPr>
          <a:xfrm>
            <a:off x="1466215" y="1842770"/>
            <a:ext cx="635" cy="828040"/>
          </a:xfrm>
          <a:prstGeom prst="line">
            <a:avLst/>
          </a:prstGeom>
          <a:ln w="3175">
            <a:solidFill>
              <a:srgbClr val="00B05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34" name="直接连接符 733"/>
          <p:cNvCxnSpPr/>
          <p:nvPr/>
        </p:nvCxnSpPr>
        <p:spPr>
          <a:xfrm>
            <a:off x="1729105" y="1842770"/>
            <a:ext cx="635" cy="828040"/>
          </a:xfrm>
          <a:prstGeom prst="line">
            <a:avLst/>
          </a:prstGeom>
          <a:ln w="3175">
            <a:solidFill>
              <a:srgbClr val="00B05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35" name="直接连接符 734"/>
          <p:cNvCxnSpPr/>
          <p:nvPr/>
        </p:nvCxnSpPr>
        <p:spPr>
          <a:xfrm>
            <a:off x="1993900" y="1842770"/>
            <a:ext cx="635" cy="828040"/>
          </a:xfrm>
          <a:prstGeom prst="line">
            <a:avLst/>
          </a:prstGeom>
          <a:ln w="3175">
            <a:solidFill>
              <a:srgbClr val="00B05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36" name="直接连接符 735"/>
          <p:cNvCxnSpPr/>
          <p:nvPr/>
        </p:nvCxnSpPr>
        <p:spPr>
          <a:xfrm flipV="1">
            <a:off x="1268095" y="656590"/>
            <a:ext cx="828040" cy="1270"/>
          </a:xfrm>
          <a:prstGeom prst="line">
            <a:avLst/>
          </a:prstGeom>
          <a:ln w="3175">
            <a:solidFill>
              <a:srgbClr val="00B05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37" name="直接连接符 736"/>
          <p:cNvCxnSpPr/>
          <p:nvPr/>
        </p:nvCxnSpPr>
        <p:spPr>
          <a:xfrm flipV="1">
            <a:off x="1268095" y="920115"/>
            <a:ext cx="828040" cy="1270"/>
          </a:xfrm>
          <a:prstGeom prst="line">
            <a:avLst/>
          </a:prstGeom>
          <a:ln w="3175">
            <a:solidFill>
              <a:srgbClr val="00B05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38" name="直接连接符 737"/>
          <p:cNvCxnSpPr/>
          <p:nvPr/>
        </p:nvCxnSpPr>
        <p:spPr>
          <a:xfrm flipV="1">
            <a:off x="1268095" y="1179830"/>
            <a:ext cx="828040" cy="1270"/>
          </a:xfrm>
          <a:prstGeom prst="line">
            <a:avLst/>
          </a:prstGeom>
          <a:ln w="3175">
            <a:solidFill>
              <a:srgbClr val="00B05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39" name="直接连接符 738"/>
          <p:cNvCxnSpPr/>
          <p:nvPr/>
        </p:nvCxnSpPr>
        <p:spPr>
          <a:xfrm flipV="1">
            <a:off x="1268095" y="1959610"/>
            <a:ext cx="864235" cy="1270"/>
          </a:xfrm>
          <a:prstGeom prst="line">
            <a:avLst/>
          </a:prstGeom>
          <a:ln w="3175">
            <a:solidFill>
              <a:srgbClr val="00B05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40" name="直接连接符 739"/>
          <p:cNvCxnSpPr/>
          <p:nvPr/>
        </p:nvCxnSpPr>
        <p:spPr>
          <a:xfrm flipV="1">
            <a:off x="1268095" y="2223770"/>
            <a:ext cx="864235" cy="1270"/>
          </a:xfrm>
          <a:prstGeom prst="line">
            <a:avLst/>
          </a:prstGeom>
          <a:ln w="3175">
            <a:solidFill>
              <a:srgbClr val="00B05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41" name="直接连接符 740"/>
          <p:cNvCxnSpPr/>
          <p:nvPr/>
        </p:nvCxnSpPr>
        <p:spPr>
          <a:xfrm flipV="1">
            <a:off x="1268095" y="2478405"/>
            <a:ext cx="864235" cy="1270"/>
          </a:xfrm>
          <a:prstGeom prst="line">
            <a:avLst/>
          </a:prstGeom>
          <a:ln w="3175">
            <a:solidFill>
              <a:srgbClr val="00B05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42" name="直接连接符 741"/>
          <p:cNvCxnSpPr/>
          <p:nvPr/>
        </p:nvCxnSpPr>
        <p:spPr>
          <a:xfrm>
            <a:off x="1311910" y="1842770"/>
            <a:ext cx="635" cy="756285"/>
          </a:xfrm>
          <a:prstGeom prst="line">
            <a:avLst/>
          </a:prstGeom>
          <a:ln w="3175">
            <a:solidFill>
              <a:srgbClr val="00B05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43" name="直接连接符 742"/>
          <p:cNvCxnSpPr/>
          <p:nvPr/>
        </p:nvCxnSpPr>
        <p:spPr>
          <a:xfrm flipV="1">
            <a:off x="1268095" y="2562860"/>
            <a:ext cx="215900" cy="1270"/>
          </a:xfrm>
          <a:prstGeom prst="line">
            <a:avLst/>
          </a:prstGeom>
          <a:ln w="3175">
            <a:solidFill>
              <a:srgbClr val="00B05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44" name="直接连接符 743"/>
          <p:cNvCxnSpPr/>
          <p:nvPr/>
        </p:nvCxnSpPr>
        <p:spPr>
          <a:xfrm>
            <a:off x="1179830" y="528955"/>
            <a:ext cx="3810" cy="2124075"/>
          </a:xfrm>
          <a:prstGeom prst="line">
            <a:avLst/>
          </a:prstGeom>
          <a:ln w="3175">
            <a:solidFill>
              <a:srgbClr val="FFFF0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45" name="直接连接符 744"/>
          <p:cNvCxnSpPr/>
          <p:nvPr/>
        </p:nvCxnSpPr>
        <p:spPr>
          <a:xfrm>
            <a:off x="1311275" y="552450"/>
            <a:ext cx="635" cy="864235"/>
          </a:xfrm>
          <a:prstGeom prst="line">
            <a:avLst/>
          </a:prstGeom>
          <a:ln w="3175">
            <a:solidFill>
              <a:srgbClr val="00B05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46" name="直接连接符 745"/>
          <p:cNvCxnSpPr/>
          <p:nvPr/>
        </p:nvCxnSpPr>
        <p:spPr>
          <a:xfrm flipV="1">
            <a:off x="1268095" y="577850"/>
            <a:ext cx="215900" cy="1270"/>
          </a:xfrm>
          <a:prstGeom prst="line">
            <a:avLst/>
          </a:prstGeom>
          <a:ln w="3175">
            <a:solidFill>
              <a:srgbClr val="00B05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48" name="直接连接符 747"/>
          <p:cNvCxnSpPr/>
          <p:nvPr/>
        </p:nvCxnSpPr>
        <p:spPr>
          <a:xfrm flipV="1">
            <a:off x="1115695" y="2037715"/>
            <a:ext cx="107950" cy="1270"/>
          </a:xfrm>
          <a:prstGeom prst="line">
            <a:avLst/>
          </a:prstGeom>
          <a:ln w="3175">
            <a:solidFill>
              <a:srgbClr val="FFFF0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49" name="直接连接符 748"/>
          <p:cNvCxnSpPr/>
          <p:nvPr/>
        </p:nvCxnSpPr>
        <p:spPr>
          <a:xfrm flipV="1">
            <a:off x="1115695" y="2409190"/>
            <a:ext cx="107950" cy="1270"/>
          </a:xfrm>
          <a:prstGeom prst="line">
            <a:avLst/>
          </a:prstGeom>
          <a:ln w="3175">
            <a:solidFill>
              <a:srgbClr val="FFFF0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50" name="直接连接符 749"/>
          <p:cNvCxnSpPr/>
          <p:nvPr/>
        </p:nvCxnSpPr>
        <p:spPr>
          <a:xfrm flipV="1">
            <a:off x="1115695" y="2563495"/>
            <a:ext cx="107950" cy="1270"/>
          </a:xfrm>
          <a:prstGeom prst="line">
            <a:avLst/>
          </a:prstGeom>
          <a:ln w="3175">
            <a:solidFill>
              <a:srgbClr val="FFFF0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53" name="直接连接符 752"/>
          <p:cNvCxnSpPr/>
          <p:nvPr/>
        </p:nvCxnSpPr>
        <p:spPr>
          <a:xfrm flipV="1">
            <a:off x="1115695" y="575310"/>
            <a:ext cx="107950" cy="1270"/>
          </a:xfrm>
          <a:prstGeom prst="line">
            <a:avLst/>
          </a:prstGeom>
          <a:ln w="3175">
            <a:solidFill>
              <a:srgbClr val="FFFF0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54" name="直接连接符 753"/>
          <p:cNvCxnSpPr/>
          <p:nvPr/>
        </p:nvCxnSpPr>
        <p:spPr>
          <a:xfrm>
            <a:off x="1388745" y="473710"/>
            <a:ext cx="635" cy="144145"/>
          </a:xfrm>
          <a:prstGeom prst="line">
            <a:avLst/>
          </a:prstGeom>
          <a:ln w="3175">
            <a:solidFill>
              <a:srgbClr val="00B05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55" name="直接连接符 754"/>
          <p:cNvCxnSpPr/>
          <p:nvPr/>
        </p:nvCxnSpPr>
        <p:spPr>
          <a:xfrm>
            <a:off x="2073910" y="470535"/>
            <a:ext cx="635" cy="144145"/>
          </a:xfrm>
          <a:prstGeom prst="line">
            <a:avLst/>
          </a:prstGeom>
          <a:ln w="3175">
            <a:solidFill>
              <a:srgbClr val="00B05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grpSp>
        <p:nvGrpSpPr>
          <p:cNvPr id="761" name="组合 760"/>
          <p:cNvGrpSpPr/>
          <p:nvPr/>
        </p:nvGrpSpPr>
        <p:grpSpPr>
          <a:xfrm rot="0">
            <a:off x="1312545" y="364490"/>
            <a:ext cx="791210" cy="72390"/>
            <a:chOff x="1010" y="4938"/>
            <a:chExt cx="1246" cy="114"/>
          </a:xfrm>
        </p:grpSpPr>
        <p:cxnSp>
          <p:nvCxnSpPr>
            <p:cNvPr id="756" name="直接连接符 755"/>
            <p:cNvCxnSpPr/>
            <p:nvPr/>
          </p:nvCxnSpPr>
          <p:spPr>
            <a:xfrm flipV="1">
              <a:off x="1010" y="4995"/>
              <a:ext cx="1247" cy="2"/>
            </a:xfrm>
            <a:prstGeom prst="line">
              <a:avLst/>
            </a:prstGeom>
            <a:ln w="3175">
              <a:solidFill>
                <a:srgbClr val="FFFF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57" name="直接连接符 756"/>
            <p:cNvCxnSpPr/>
            <p:nvPr/>
          </p:nvCxnSpPr>
          <p:spPr>
            <a:xfrm>
              <a:off x="2208" y="4938"/>
              <a:ext cx="1" cy="113"/>
            </a:xfrm>
            <a:prstGeom prst="line">
              <a:avLst/>
            </a:prstGeom>
            <a:ln w="3175">
              <a:solidFill>
                <a:srgbClr val="FFFF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58" name="直接连接符 757"/>
            <p:cNvCxnSpPr/>
            <p:nvPr/>
          </p:nvCxnSpPr>
          <p:spPr>
            <a:xfrm>
              <a:off x="1960" y="4938"/>
              <a:ext cx="1" cy="113"/>
            </a:xfrm>
            <a:prstGeom prst="line">
              <a:avLst/>
            </a:prstGeom>
            <a:ln w="3175">
              <a:solidFill>
                <a:srgbClr val="FFFF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59" name="直接连接符 758"/>
            <p:cNvCxnSpPr/>
            <p:nvPr/>
          </p:nvCxnSpPr>
          <p:spPr>
            <a:xfrm>
              <a:off x="1387" y="4940"/>
              <a:ext cx="1" cy="113"/>
            </a:xfrm>
            <a:prstGeom prst="line">
              <a:avLst/>
            </a:prstGeom>
            <a:ln w="3175">
              <a:solidFill>
                <a:srgbClr val="FFFF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60" name="直接连接符 759"/>
            <p:cNvCxnSpPr/>
            <p:nvPr/>
          </p:nvCxnSpPr>
          <p:spPr>
            <a:xfrm>
              <a:off x="1132" y="4940"/>
              <a:ext cx="1" cy="113"/>
            </a:xfrm>
            <a:prstGeom prst="line">
              <a:avLst/>
            </a:prstGeom>
            <a:ln w="3175">
              <a:solidFill>
                <a:srgbClr val="FFFF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cxnSp>
        <p:nvCxnSpPr>
          <p:cNvPr id="762" name="直接连接符 761"/>
          <p:cNvCxnSpPr/>
          <p:nvPr/>
        </p:nvCxnSpPr>
        <p:spPr>
          <a:xfrm>
            <a:off x="1000125" y="528955"/>
            <a:ext cx="3810" cy="2124075"/>
          </a:xfrm>
          <a:prstGeom prst="line">
            <a:avLst/>
          </a:prstGeom>
          <a:ln w="3175">
            <a:solidFill>
              <a:schemeClr val="tx1">
                <a:lumMod val="95000"/>
                <a:lumOff val="5000"/>
              </a:schemeClr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63" name="直接连接符 762"/>
          <p:cNvCxnSpPr/>
          <p:nvPr/>
        </p:nvCxnSpPr>
        <p:spPr>
          <a:xfrm flipV="1">
            <a:off x="966470" y="2566035"/>
            <a:ext cx="107950" cy="1270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64" name="直接连接符 763"/>
          <p:cNvCxnSpPr/>
          <p:nvPr/>
        </p:nvCxnSpPr>
        <p:spPr>
          <a:xfrm flipV="1">
            <a:off x="936625" y="579120"/>
            <a:ext cx="107950" cy="1270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766" name="文本框 765"/>
          <p:cNvSpPr txBox="1"/>
          <p:nvPr/>
        </p:nvSpPr>
        <p:spPr>
          <a:xfrm rot="16200000">
            <a:off x="1020445" y="873125"/>
            <a:ext cx="246380" cy="1117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350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cxnSp>
        <p:nvCxnSpPr>
          <p:cNvPr id="767" name="直接连接符 766"/>
          <p:cNvCxnSpPr/>
          <p:nvPr/>
        </p:nvCxnSpPr>
        <p:spPr>
          <a:xfrm flipV="1">
            <a:off x="1116330" y="734060"/>
            <a:ext cx="107950" cy="1270"/>
          </a:xfrm>
          <a:prstGeom prst="line">
            <a:avLst/>
          </a:prstGeom>
          <a:ln w="3175">
            <a:solidFill>
              <a:srgbClr val="FFFF0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68" name="直接连接符 767"/>
          <p:cNvCxnSpPr/>
          <p:nvPr/>
        </p:nvCxnSpPr>
        <p:spPr>
          <a:xfrm flipV="1">
            <a:off x="1116330" y="1105535"/>
            <a:ext cx="107950" cy="1270"/>
          </a:xfrm>
          <a:prstGeom prst="line">
            <a:avLst/>
          </a:prstGeom>
          <a:ln w="3175">
            <a:solidFill>
              <a:srgbClr val="FFFF0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769" name="文本框 768"/>
          <p:cNvSpPr txBox="1"/>
          <p:nvPr/>
        </p:nvSpPr>
        <p:spPr>
          <a:xfrm rot="16200000">
            <a:off x="1020445" y="608965"/>
            <a:ext cx="246380" cy="1117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250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771" name="文本框 770"/>
          <p:cNvSpPr txBox="1"/>
          <p:nvPr/>
        </p:nvSpPr>
        <p:spPr>
          <a:xfrm rot="16200000">
            <a:off x="1020445" y="2166620"/>
            <a:ext cx="246380" cy="1117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350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773" name="文本框 772"/>
          <p:cNvSpPr txBox="1"/>
          <p:nvPr/>
        </p:nvSpPr>
        <p:spPr>
          <a:xfrm rot="16200000">
            <a:off x="1020445" y="2432050"/>
            <a:ext cx="246380" cy="1117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250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774" name="文本框 773"/>
          <p:cNvSpPr txBox="1"/>
          <p:nvPr/>
        </p:nvSpPr>
        <p:spPr>
          <a:xfrm rot="16200000">
            <a:off x="1020445" y="1510030"/>
            <a:ext cx="246380" cy="1117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600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775" name="文本框 774"/>
          <p:cNvSpPr txBox="1"/>
          <p:nvPr/>
        </p:nvSpPr>
        <p:spPr>
          <a:xfrm rot="16200000">
            <a:off x="1165860" y="556260"/>
            <a:ext cx="246380" cy="1117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75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776" name="文本框 775"/>
          <p:cNvSpPr txBox="1"/>
          <p:nvPr/>
        </p:nvSpPr>
        <p:spPr>
          <a:xfrm>
            <a:off x="1312545" y="429895"/>
            <a:ext cx="246380" cy="1117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75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777" name="文本框 776"/>
          <p:cNvSpPr txBox="1"/>
          <p:nvPr/>
        </p:nvSpPr>
        <p:spPr>
          <a:xfrm>
            <a:off x="1339215" y="320040"/>
            <a:ext cx="246380" cy="1117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250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778" name="文本框 777"/>
          <p:cNvSpPr txBox="1"/>
          <p:nvPr/>
        </p:nvSpPr>
        <p:spPr>
          <a:xfrm>
            <a:off x="1602740" y="320040"/>
            <a:ext cx="246380" cy="1117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350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779" name="文本框 778"/>
          <p:cNvSpPr txBox="1"/>
          <p:nvPr/>
        </p:nvSpPr>
        <p:spPr>
          <a:xfrm>
            <a:off x="1858010" y="317500"/>
            <a:ext cx="246380" cy="1117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250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cxnSp>
        <p:nvCxnSpPr>
          <p:cNvPr id="780" name="直接连接符 779"/>
          <p:cNvCxnSpPr/>
          <p:nvPr/>
        </p:nvCxnSpPr>
        <p:spPr>
          <a:xfrm flipV="1">
            <a:off x="1311275" y="252730"/>
            <a:ext cx="791845" cy="1270"/>
          </a:xfrm>
          <a:prstGeom prst="line">
            <a:avLst/>
          </a:prstGeom>
          <a:ln w="3175">
            <a:solidFill>
              <a:schemeClr val="tx1">
                <a:lumMod val="95000"/>
                <a:lumOff val="5000"/>
              </a:schemeClr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81" name="直接连接符 780"/>
          <p:cNvCxnSpPr/>
          <p:nvPr/>
        </p:nvCxnSpPr>
        <p:spPr>
          <a:xfrm>
            <a:off x="2074545" y="217805"/>
            <a:ext cx="635" cy="71755"/>
          </a:xfrm>
          <a:prstGeom prst="line">
            <a:avLst/>
          </a:prstGeom>
          <a:ln w="3175">
            <a:solidFill>
              <a:schemeClr val="tx1">
                <a:lumMod val="95000"/>
                <a:lumOff val="5000"/>
              </a:schemeClr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82" name="直接连接符 781"/>
          <p:cNvCxnSpPr/>
          <p:nvPr/>
        </p:nvCxnSpPr>
        <p:spPr>
          <a:xfrm>
            <a:off x="1388745" y="215265"/>
            <a:ext cx="635" cy="71755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783" name="文本框 782"/>
          <p:cNvSpPr txBox="1"/>
          <p:nvPr/>
        </p:nvSpPr>
        <p:spPr>
          <a:xfrm>
            <a:off x="1916430" y="425450"/>
            <a:ext cx="246380" cy="1117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75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784" name="文本框 783"/>
          <p:cNvSpPr txBox="1"/>
          <p:nvPr/>
        </p:nvSpPr>
        <p:spPr>
          <a:xfrm>
            <a:off x="1482725" y="429260"/>
            <a:ext cx="246380" cy="1117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350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747" name="文本框 746"/>
          <p:cNvSpPr txBox="1"/>
          <p:nvPr/>
        </p:nvSpPr>
        <p:spPr>
          <a:xfrm>
            <a:off x="1602740" y="164465"/>
            <a:ext cx="246380" cy="1117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850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751" name="文本框 750"/>
          <p:cNvSpPr txBox="1"/>
          <p:nvPr/>
        </p:nvSpPr>
        <p:spPr>
          <a:xfrm>
            <a:off x="1746250" y="429895"/>
            <a:ext cx="246380" cy="1117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350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752" name="文本框 751"/>
          <p:cNvSpPr txBox="1"/>
          <p:nvPr/>
        </p:nvSpPr>
        <p:spPr>
          <a:xfrm rot="16200000">
            <a:off x="1160145" y="773430"/>
            <a:ext cx="246380" cy="1117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350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765" name="文本框 764"/>
          <p:cNvSpPr txBox="1"/>
          <p:nvPr/>
        </p:nvSpPr>
        <p:spPr>
          <a:xfrm rot="16200000">
            <a:off x="1166495" y="1000760"/>
            <a:ext cx="246380" cy="1117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350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770" name="文本框 769"/>
          <p:cNvSpPr txBox="1"/>
          <p:nvPr/>
        </p:nvSpPr>
        <p:spPr>
          <a:xfrm rot="16200000">
            <a:off x="1156335" y="2451100"/>
            <a:ext cx="246380" cy="1117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75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772" name="文本框 771"/>
          <p:cNvSpPr txBox="1"/>
          <p:nvPr/>
        </p:nvSpPr>
        <p:spPr>
          <a:xfrm rot="16200000">
            <a:off x="1156970" y="2282825"/>
            <a:ext cx="246380" cy="1117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350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933" name="文本框 932"/>
          <p:cNvSpPr txBox="1"/>
          <p:nvPr/>
        </p:nvSpPr>
        <p:spPr>
          <a:xfrm rot="16200000">
            <a:off x="1156335" y="2044700"/>
            <a:ext cx="246380" cy="1117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350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cxnSp>
        <p:nvCxnSpPr>
          <p:cNvPr id="934" name="直接连接符 933"/>
          <p:cNvCxnSpPr/>
          <p:nvPr/>
        </p:nvCxnSpPr>
        <p:spPr>
          <a:xfrm>
            <a:off x="1390650" y="2506345"/>
            <a:ext cx="635" cy="179705"/>
          </a:xfrm>
          <a:prstGeom prst="line">
            <a:avLst/>
          </a:prstGeom>
          <a:ln w="3175">
            <a:solidFill>
              <a:srgbClr val="00B05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936" name="直接连接符 935"/>
          <p:cNvCxnSpPr/>
          <p:nvPr/>
        </p:nvCxnSpPr>
        <p:spPr>
          <a:xfrm>
            <a:off x="2075815" y="2541905"/>
            <a:ext cx="635" cy="144145"/>
          </a:xfrm>
          <a:prstGeom prst="line">
            <a:avLst/>
          </a:prstGeom>
          <a:ln w="3175">
            <a:solidFill>
              <a:srgbClr val="00B05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937" name="直接连接符 936"/>
          <p:cNvCxnSpPr/>
          <p:nvPr/>
        </p:nvCxnSpPr>
        <p:spPr>
          <a:xfrm flipV="1">
            <a:off x="1292225" y="2653030"/>
            <a:ext cx="864235" cy="1270"/>
          </a:xfrm>
          <a:prstGeom prst="line">
            <a:avLst/>
          </a:prstGeom>
          <a:ln w="3175">
            <a:solidFill>
              <a:srgbClr val="00B05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938" name="文本框 937"/>
          <p:cNvSpPr txBox="1"/>
          <p:nvPr/>
        </p:nvSpPr>
        <p:spPr>
          <a:xfrm>
            <a:off x="1311275" y="2559050"/>
            <a:ext cx="246380" cy="1117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75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939" name="文本框 938"/>
          <p:cNvSpPr txBox="1"/>
          <p:nvPr/>
        </p:nvSpPr>
        <p:spPr>
          <a:xfrm>
            <a:off x="1910080" y="2564130"/>
            <a:ext cx="246380" cy="1117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75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940" name="文本框 939"/>
          <p:cNvSpPr txBox="1"/>
          <p:nvPr/>
        </p:nvSpPr>
        <p:spPr>
          <a:xfrm>
            <a:off x="1466215" y="2566035"/>
            <a:ext cx="246380" cy="1117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350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941" name="文本框 940"/>
          <p:cNvSpPr txBox="1"/>
          <p:nvPr/>
        </p:nvSpPr>
        <p:spPr>
          <a:xfrm>
            <a:off x="1746250" y="2567305"/>
            <a:ext cx="246380" cy="1117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350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cxnSp>
        <p:nvCxnSpPr>
          <p:cNvPr id="942" name="直接连接符 941"/>
          <p:cNvCxnSpPr/>
          <p:nvPr/>
        </p:nvCxnSpPr>
        <p:spPr>
          <a:xfrm flipV="1">
            <a:off x="1268095" y="1261110"/>
            <a:ext cx="215900" cy="1270"/>
          </a:xfrm>
          <a:prstGeom prst="line">
            <a:avLst/>
          </a:prstGeom>
          <a:ln w="3175">
            <a:solidFill>
              <a:srgbClr val="00B05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943" name="直接连接符 942"/>
          <p:cNvCxnSpPr/>
          <p:nvPr/>
        </p:nvCxnSpPr>
        <p:spPr>
          <a:xfrm flipV="1">
            <a:off x="1273810" y="1877060"/>
            <a:ext cx="215900" cy="1270"/>
          </a:xfrm>
          <a:prstGeom prst="line">
            <a:avLst/>
          </a:prstGeom>
          <a:ln w="3175">
            <a:solidFill>
              <a:srgbClr val="00B05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944" name="文本框 943"/>
          <p:cNvSpPr txBox="1"/>
          <p:nvPr/>
        </p:nvSpPr>
        <p:spPr>
          <a:xfrm rot="16200000">
            <a:off x="1160145" y="1149985"/>
            <a:ext cx="246380" cy="1117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75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945" name="文本框 944"/>
          <p:cNvSpPr txBox="1"/>
          <p:nvPr/>
        </p:nvSpPr>
        <p:spPr>
          <a:xfrm rot="16200000">
            <a:off x="1156970" y="1854835"/>
            <a:ext cx="246380" cy="1117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75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949" name="文本框 948"/>
          <p:cNvSpPr txBox="1"/>
          <p:nvPr/>
        </p:nvSpPr>
        <p:spPr>
          <a:xfrm>
            <a:off x="1346200" y="2686050"/>
            <a:ext cx="703580" cy="321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5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</a:t>
            </a:r>
            <a:r>
              <a:rPr lang="zh-CN" altLang="en-US" sz="5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基础法兰</a:t>
            </a:r>
            <a:r>
              <a:rPr lang="en-US" altLang="zh-CN" sz="5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δ=30</a:t>
            </a:r>
            <a:endParaRPr lang="en-US" altLang="zh-CN" sz="5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r>
              <a:rPr lang="zh-CN" altLang="en-US" sz="5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法兰固定板</a:t>
            </a:r>
            <a:r>
              <a:rPr lang="en-US" altLang="zh-CN" sz="5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</a:t>
            </a:r>
            <a:r>
              <a:rPr lang="en-US" altLang="zh-CN" sz="5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δ=10</a:t>
            </a:r>
            <a:endParaRPr lang="en-US" altLang="zh-CN" sz="5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endParaRPr lang="zh-CN" altLang="en-US" sz="5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951" name="文本框 950"/>
          <p:cNvSpPr txBox="1"/>
          <p:nvPr/>
        </p:nvSpPr>
        <p:spPr>
          <a:xfrm>
            <a:off x="2358390" y="401955"/>
            <a:ext cx="300990" cy="1117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Ø38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cxnSp>
        <p:nvCxnSpPr>
          <p:cNvPr id="952" name="直接连接符 951"/>
          <p:cNvCxnSpPr/>
          <p:nvPr/>
        </p:nvCxnSpPr>
        <p:spPr>
          <a:xfrm flipH="1">
            <a:off x="2012315" y="488950"/>
            <a:ext cx="408940" cy="160655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953" name="直接连接符 952"/>
          <p:cNvCxnSpPr/>
          <p:nvPr/>
        </p:nvCxnSpPr>
        <p:spPr>
          <a:xfrm flipH="1">
            <a:off x="2421255" y="478790"/>
            <a:ext cx="158750" cy="10160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991" name="文本框 990"/>
          <p:cNvSpPr txBox="1"/>
          <p:nvPr/>
        </p:nvSpPr>
        <p:spPr>
          <a:xfrm>
            <a:off x="2939415" y="3199130"/>
            <a:ext cx="281940" cy="1117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3500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956" name="文本框 955"/>
          <p:cNvSpPr txBox="1"/>
          <p:nvPr/>
        </p:nvSpPr>
        <p:spPr>
          <a:xfrm>
            <a:off x="2931795" y="3328670"/>
            <a:ext cx="281940" cy="1168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3000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957" name="文本框 956"/>
          <p:cNvSpPr txBox="1"/>
          <p:nvPr/>
        </p:nvSpPr>
        <p:spPr>
          <a:xfrm>
            <a:off x="5371465" y="3319145"/>
            <a:ext cx="281940" cy="1168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250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958" name="文本框 957"/>
          <p:cNvSpPr txBox="1"/>
          <p:nvPr/>
        </p:nvSpPr>
        <p:spPr>
          <a:xfrm>
            <a:off x="715010" y="3328670"/>
            <a:ext cx="281940" cy="1168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250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959" name="文本框 958"/>
          <p:cNvSpPr txBox="1"/>
          <p:nvPr/>
        </p:nvSpPr>
        <p:spPr>
          <a:xfrm rot="16200000">
            <a:off x="536575" y="3498215"/>
            <a:ext cx="281940" cy="1168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250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960" name="文本框 959"/>
          <p:cNvSpPr txBox="1"/>
          <p:nvPr/>
        </p:nvSpPr>
        <p:spPr>
          <a:xfrm rot="16200000">
            <a:off x="550545" y="5992495"/>
            <a:ext cx="281940" cy="1168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250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961" name="文本框 960"/>
          <p:cNvSpPr txBox="1"/>
          <p:nvPr/>
        </p:nvSpPr>
        <p:spPr>
          <a:xfrm rot="16200000">
            <a:off x="546735" y="4765675"/>
            <a:ext cx="281940" cy="1168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2000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962" name="文本框 961"/>
          <p:cNvSpPr txBox="1"/>
          <p:nvPr/>
        </p:nvSpPr>
        <p:spPr>
          <a:xfrm rot="16200000">
            <a:off x="405130" y="4777105"/>
            <a:ext cx="281940" cy="1168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2500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963" name="文本框 962"/>
          <p:cNvSpPr txBox="1"/>
          <p:nvPr/>
        </p:nvSpPr>
        <p:spPr>
          <a:xfrm>
            <a:off x="8909685" y="6549390"/>
            <a:ext cx="281940" cy="1168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3000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964" name="文本框 963"/>
          <p:cNvSpPr txBox="1"/>
          <p:nvPr/>
        </p:nvSpPr>
        <p:spPr>
          <a:xfrm>
            <a:off x="6508750" y="6549390"/>
            <a:ext cx="281940" cy="1168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250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965" name="文本框 964"/>
          <p:cNvSpPr txBox="1"/>
          <p:nvPr/>
        </p:nvSpPr>
        <p:spPr>
          <a:xfrm>
            <a:off x="11231245" y="6549390"/>
            <a:ext cx="281940" cy="1168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250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966" name="文本框 965"/>
          <p:cNvSpPr txBox="1"/>
          <p:nvPr/>
        </p:nvSpPr>
        <p:spPr>
          <a:xfrm>
            <a:off x="11407140" y="3360420"/>
            <a:ext cx="281940" cy="1168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250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967" name="文本框 966"/>
          <p:cNvSpPr txBox="1"/>
          <p:nvPr/>
        </p:nvSpPr>
        <p:spPr>
          <a:xfrm rot="16200000">
            <a:off x="11656695" y="3035935"/>
            <a:ext cx="281940" cy="1168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250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968" name="文本框 967"/>
          <p:cNvSpPr txBox="1"/>
          <p:nvPr/>
        </p:nvSpPr>
        <p:spPr>
          <a:xfrm>
            <a:off x="8804910" y="3345815"/>
            <a:ext cx="281940" cy="1168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250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969" name="文本框 968"/>
          <p:cNvSpPr txBox="1"/>
          <p:nvPr/>
        </p:nvSpPr>
        <p:spPr>
          <a:xfrm>
            <a:off x="10146030" y="3360420"/>
            <a:ext cx="281940" cy="1168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2000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970" name="文本框 969"/>
          <p:cNvSpPr txBox="1"/>
          <p:nvPr/>
        </p:nvSpPr>
        <p:spPr>
          <a:xfrm rot="16200000">
            <a:off x="11667490" y="1771650"/>
            <a:ext cx="281940" cy="1168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2000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971" name="文本框 970"/>
          <p:cNvSpPr txBox="1"/>
          <p:nvPr/>
        </p:nvSpPr>
        <p:spPr>
          <a:xfrm rot="16200000">
            <a:off x="11656695" y="438785"/>
            <a:ext cx="281940" cy="1168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250</a:t>
            </a:r>
            <a:endParaRPr lang="en-US" altLang="zh-CN" sz="3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972" name="文本框 971"/>
          <p:cNvSpPr txBox="1"/>
          <p:nvPr/>
        </p:nvSpPr>
        <p:spPr>
          <a:xfrm>
            <a:off x="5421630" y="3819525"/>
            <a:ext cx="64706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600"/>
              <a:t>B12</a:t>
            </a:r>
            <a:r>
              <a:rPr lang="en-US" altLang="zh-CN" sz="600">
                <a:latin typeface="宋体" panose="02010600030101010101" pitchFamily="2" charset="-122"/>
                <a:ea typeface="宋体" panose="02010600030101010101" pitchFamily="2" charset="-122"/>
              </a:rPr>
              <a:t>＠200</a:t>
            </a:r>
            <a:endParaRPr lang="en-US" altLang="zh-CN" sz="600"/>
          </a:p>
          <a:p>
            <a:r>
              <a:rPr lang="en-US" altLang="zh-CN" sz="600"/>
              <a:t>B14</a:t>
            </a:r>
            <a:r>
              <a:rPr lang="en-US" altLang="zh-CN" sz="600">
                <a:latin typeface="宋体" panose="02010600030101010101" pitchFamily="2" charset="-122"/>
                <a:ea typeface="宋体" panose="02010600030101010101" pitchFamily="2" charset="-122"/>
              </a:rPr>
              <a:t>＠200</a:t>
            </a:r>
            <a:endParaRPr lang="en-US" altLang="zh-CN" sz="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73" name="文本框 972"/>
          <p:cNvSpPr txBox="1"/>
          <p:nvPr/>
        </p:nvSpPr>
        <p:spPr>
          <a:xfrm>
            <a:off x="10926445" y="374015"/>
            <a:ext cx="64706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600"/>
              <a:t>B12</a:t>
            </a:r>
            <a:r>
              <a:rPr lang="en-US" altLang="zh-CN" sz="600">
                <a:latin typeface="宋体" panose="02010600030101010101" pitchFamily="2" charset="-122"/>
                <a:ea typeface="宋体" panose="02010600030101010101" pitchFamily="2" charset="-122"/>
              </a:rPr>
              <a:t>＠200</a:t>
            </a:r>
            <a:endParaRPr lang="en-US" altLang="zh-CN" sz="600"/>
          </a:p>
          <a:p>
            <a:r>
              <a:rPr lang="en-US" altLang="zh-CN" sz="600"/>
              <a:t>B14</a:t>
            </a:r>
            <a:r>
              <a:rPr lang="en-US" altLang="zh-CN" sz="600">
                <a:latin typeface="宋体" panose="02010600030101010101" pitchFamily="2" charset="-122"/>
                <a:ea typeface="宋体" panose="02010600030101010101" pitchFamily="2" charset="-122"/>
              </a:rPr>
              <a:t>＠200</a:t>
            </a:r>
            <a:endParaRPr lang="en-US" altLang="zh-CN" sz="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974" name="直接箭头连接符 973"/>
          <p:cNvCxnSpPr/>
          <p:nvPr/>
        </p:nvCxnSpPr>
        <p:spPr>
          <a:xfrm flipH="1">
            <a:off x="10805795" y="470535"/>
            <a:ext cx="208915" cy="430530"/>
          </a:xfrm>
          <a:prstGeom prst="straightConnector1">
            <a:avLst/>
          </a:prstGeom>
          <a:ln w="3175">
            <a:solidFill>
              <a:srgbClr val="FF0000"/>
            </a:solidFill>
            <a:headEnd type="none"/>
            <a:tailEnd type="arrow" w="med" len="me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975" name="直接箭头连接符 974"/>
          <p:cNvCxnSpPr/>
          <p:nvPr/>
        </p:nvCxnSpPr>
        <p:spPr>
          <a:xfrm>
            <a:off x="11026140" y="586740"/>
            <a:ext cx="295275" cy="386080"/>
          </a:xfrm>
          <a:prstGeom prst="straightConnector1">
            <a:avLst/>
          </a:prstGeom>
          <a:ln w="3175">
            <a:solidFill>
              <a:srgbClr val="FF0000"/>
            </a:solidFill>
            <a:headEnd type="none"/>
            <a:tailEnd type="arrow" w="med" len="me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976" name="直接箭头连接符 975"/>
          <p:cNvCxnSpPr/>
          <p:nvPr/>
        </p:nvCxnSpPr>
        <p:spPr>
          <a:xfrm flipH="1">
            <a:off x="5181600" y="3929380"/>
            <a:ext cx="320675" cy="415925"/>
          </a:xfrm>
          <a:prstGeom prst="straightConnector1">
            <a:avLst/>
          </a:prstGeom>
          <a:ln w="3175">
            <a:solidFill>
              <a:srgbClr val="FF0000"/>
            </a:solidFill>
            <a:headEnd type="none"/>
            <a:tailEnd type="arrow" w="med" len="me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977" name="直接箭头连接符 976"/>
          <p:cNvCxnSpPr/>
          <p:nvPr/>
        </p:nvCxnSpPr>
        <p:spPr>
          <a:xfrm flipH="1">
            <a:off x="5385435" y="4029075"/>
            <a:ext cx="142875" cy="407035"/>
          </a:xfrm>
          <a:prstGeom prst="straightConnector1">
            <a:avLst/>
          </a:prstGeom>
          <a:ln w="3175">
            <a:solidFill>
              <a:srgbClr val="FF0000"/>
            </a:solidFill>
            <a:headEnd type="none"/>
            <a:tailEnd type="arrow" w="med" len="me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4342130" y="1101725"/>
            <a:ext cx="450215" cy="1835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600">
                <a:latin typeface="宋体" panose="02010600030101010101" pitchFamily="2" charset="-122"/>
                <a:ea typeface="宋体" panose="02010600030101010101" pitchFamily="2" charset="-122"/>
              </a:rPr>
              <a:t>＠</a:t>
            </a:r>
            <a:r>
              <a:rPr lang="en-US" altLang="zh-CN" sz="600">
                <a:latin typeface="宋体" panose="02010600030101010101" pitchFamily="2" charset="-122"/>
                <a:ea typeface="宋体" panose="02010600030101010101" pitchFamily="2" charset="-122"/>
              </a:rPr>
              <a:t>200</a:t>
            </a:r>
            <a:endParaRPr lang="en-US" altLang="zh-CN" sz="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2&quot;:[25001426],&quot;65&quot;:[20205081]}"/>
</p:tagLst>
</file>

<file path=ppt/tags/tag6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resource_record_key" val="{&quot;10&quot;:[20153864],&quot;65&quot;:[20205081]}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resource_record_key" val="{&quot;10&quot;:[20153864],&quot;65&quot;:[20205081]}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8.xml><?xml version="1.0" encoding="utf-8"?>
<p:tagLst xmlns:p="http://schemas.openxmlformats.org/presentationml/2006/main">
  <p:tag name="resource_record_key" val="{&quot;12&quot;:[25001426],&quot;65&quot;:[20205081]}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2455</Words>
  <Application>WPS 演示</Application>
  <PresentationFormat>宽屏</PresentationFormat>
  <Paragraphs>1377</Paragraphs>
  <Slides>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7" baseType="lpstr">
      <vt:lpstr>Arial</vt:lpstr>
      <vt:lpstr>宋体</vt:lpstr>
      <vt:lpstr>Wingdings</vt:lpstr>
      <vt:lpstr>Wingdings</vt:lpstr>
      <vt:lpstr>汉仪锐智简</vt:lpstr>
      <vt:lpstr>华文仿宋</vt:lpstr>
      <vt:lpstr>仿宋</vt:lpstr>
      <vt:lpstr>微软雅黑</vt:lpstr>
      <vt:lpstr>苏幕遮云曦楷体</vt:lpstr>
      <vt:lpstr>Arial Unicode MS</vt:lpstr>
      <vt:lpstr>Calibri</vt:lpstr>
      <vt:lpstr>WPS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Administrator</cp:lastModifiedBy>
  <cp:revision>159</cp:revision>
  <dcterms:created xsi:type="dcterms:W3CDTF">2019-06-19T02:08:00Z</dcterms:created>
  <dcterms:modified xsi:type="dcterms:W3CDTF">2025-11-14T08:00:55Z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2052-12.1.0.23542</vt:lpwstr>
  </property>
  <property fmtid="{D5CDD505-2E9C-101B-9397-08002B2CF9AE}" pid="3" name="ICV">
    <vt:lpwstr>9EEA3B6B12B94E41B04F1FB0EAFE4ECB_11</vt:lpwstr>
  </property>
</Properties>
</file>